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5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95"/>
        <p:guide pos="384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微信图片_20250919151846_551_132"/>
          <p:cNvPicPr>
            <a:picLocks noChangeAspect="1"/>
          </p:cNvPicPr>
          <p:nvPr/>
        </p:nvPicPr>
        <p:blipFill>
          <a:blip r:embed="rId1"/>
          <a:srcRect l="42210" t="3369" r="35740" b="55039"/>
          <a:stretch>
            <a:fillRect/>
          </a:stretch>
        </p:blipFill>
        <p:spPr>
          <a:xfrm>
            <a:off x="381000" y="143510"/>
            <a:ext cx="760730" cy="741045"/>
          </a:xfrm>
          <a:prstGeom prst="rect">
            <a:avLst/>
          </a:prstGeom>
        </p:spPr>
      </p:pic>
      <p:pic>
        <p:nvPicPr>
          <p:cNvPr id="4" name="图片 3" descr="微信图片_20250919151846_551_132"/>
          <p:cNvPicPr>
            <a:picLocks noChangeAspect="1"/>
          </p:cNvPicPr>
          <p:nvPr/>
        </p:nvPicPr>
        <p:blipFill>
          <a:blip r:embed="rId1"/>
          <a:srcRect l="20872" t="52276" r="7096" b="16420"/>
          <a:stretch>
            <a:fillRect/>
          </a:stretch>
        </p:blipFill>
        <p:spPr>
          <a:xfrm>
            <a:off x="1141730" y="143510"/>
            <a:ext cx="3241040" cy="72644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4540250" y="750570"/>
            <a:ext cx="7630160" cy="20955"/>
          </a:xfrm>
          <a:prstGeom prst="line">
            <a:avLst/>
          </a:prstGeom>
          <a:ln>
            <a:solidFill>
              <a:srgbClr val="075776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6" name="图片 5" descr="微信图片_20251204170258_2702_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450" y="6179820"/>
            <a:ext cx="1495425" cy="63373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33020" y="6452870"/>
            <a:ext cx="5171440" cy="20320"/>
          </a:xfrm>
          <a:prstGeom prst="line">
            <a:avLst/>
          </a:prstGeom>
          <a:ln>
            <a:solidFill>
              <a:srgbClr val="005372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6986905" y="6396990"/>
            <a:ext cx="5171440" cy="20320"/>
          </a:xfrm>
          <a:prstGeom prst="line">
            <a:avLst/>
          </a:prstGeom>
          <a:ln>
            <a:solidFill>
              <a:srgbClr val="005372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牛小半半</cp:lastModifiedBy>
  <cp:revision>157</cp:revision>
  <dcterms:created xsi:type="dcterms:W3CDTF">2019-06-19T02:08:00Z</dcterms:created>
  <dcterms:modified xsi:type="dcterms:W3CDTF">2025-12-05T02:54:39Z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FD3740DC38D346CDBFC8417887E2F178_11</vt:lpwstr>
  </property>
</Properties>
</file>