
<file path=[Content_Types].xml><?xml version="1.0" encoding="utf-8"?>
<Types xmlns="http://schemas.openxmlformats.org/package/2006/content-types">
  <Default Extension="jpeg" ContentType="image/jpeg"/>
  <Default Extension="JPG" ContentType="image/.jp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tags/tag35.xml" ContentType="application/vnd.openxmlformats-officedocument.presentationml.tags+xml"/>
  <Override PartName="/ppt/tags/tag36.xml" ContentType="application/vnd.openxmlformats-officedocument.presentationml.tags+xml"/>
  <Override PartName="/ppt/tags/tag37.xml" ContentType="application/vnd.openxmlformats-officedocument.presentationml.tags+xml"/>
  <Override PartName="/ppt/tags/tag38.xml" ContentType="application/vnd.openxmlformats-officedocument.presentationml.tags+xml"/>
  <Override PartName="/ppt/tags/tag39.xml" ContentType="application/vnd.openxmlformats-officedocument.presentationml.tags+xml"/>
  <Override PartName="/ppt/tags/tag4.xml" ContentType="application/vnd.openxmlformats-officedocument.presentationml.tags+xml"/>
  <Override PartName="/ppt/tags/tag40.xml" ContentType="application/vnd.openxmlformats-officedocument.presentationml.tags+xml"/>
  <Override PartName="/ppt/tags/tag41.xml" ContentType="application/vnd.openxmlformats-officedocument.presentationml.tags+xml"/>
  <Override PartName="/ppt/tags/tag42.xml" ContentType="application/vnd.openxmlformats-officedocument.presentationml.tags+xml"/>
  <Override PartName="/ppt/tags/tag43.xml" ContentType="application/vnd.openxmlformats-officedocument.presentationml.tags+xml"/>
  <Override PartName="/ppt/tags/tag44.xml" ContentType="application/vnd.openxmlformats-officedocument.presentationml.tags+xml"/>
  <Override PartName="/ppt/tags/tag45.xml" ContentType="application/vnd.openxmlformats-officedocument.presentationml.tags+xml"/>
  <Override PartName="/ppt/tags/tag46.xml" ContentType="application/vnd.openxmlformats-officedocument.presentationml.tags+xml"/>
  <Override PartName="/ppt/tags/tag47.xml" ContentType="application/vnd.openxmlformats-officedocument.presentationml.tags+xml"/>
  <Override PartName="/ppt/tags/tag48.xml" ContentType="application/vnd.openxmlformats-officedocument.presentationml.tags+xml"/>
  <Override PartName="/ppt/tags/tag49.xml" ContentType="application/vnd.openxmlformats-officedocument.presentationml.tags+xml"/>
  <Override PartName="/ppt/tags/tag5.xml" ContentType="application/vnd.openxmlformats-officedocument.presentationml.tags+xml"/>
  <Override PartName="/ppt/tags/tag50.xml" ContentType="application/vnd.openxmlformats-officedocument.presentationml.tags+xml"/>
  <Override PartName="/ppt/tags/tag51.xml" ContentType="application/vnd.openxmlformats-officedocument.presentationml.tags+xml"/>
  <Override PartName="/ppt/tags/tag52.xml" ContentType="application/vnd.openxmlformats-officedocument.presentationml.tags+xml"/>
  <Override PartName="/ppt/tags/tag53.xml" ContentType="application/vnd.openxmlformats-officedocument.presentationml.tags+xml"/>
  <Override PartName="/ppt/tags/tag54.xml" ContentType="application/vnd.openxmlformats-officedocument.presentationml.tags+xml"/>
  <Override PartName="/ppt/tags/tag55.xml" ContentType="application/vnd.openxmlformats-officedocument.presentationml.tags+xml"/>
  <Override PartName="/ppt/tags/tag56.xml" ContentType="application/vnd.openxmlformats-officedocument.presentationml.tags+xml"/>
  <Override PartName="/ppt/tags/tag57.xml" ContentType="application/vnd.openxmlformats-officedocument.presentationml.tags+xml"/>
  <Override PartName="/ppt/tags/tag58.xml" ContentType="application/vnd.openxmlformats-officedocument.presentationml.tags+xml"/>
  <Override PartName="/ppt/tags/tag59.xml" ContentType="application/vnd.openxmlformats-officedocument.presentationml.tags+xml"/>
  <Override PartName="/ppt/tags/tag6.xml" ContentType="application/vnd.openxmlformats-officedocument.presentationml.tags+xml"/>
  <Override PartName="/ppt/tags/tag60.xml" ContentType="application/vnd.openxmlformats-officedocument.presentationml.tags+xml"/>
  <Override PartName="/ppt/tags/tag61.xml" ContentType="application/vnd.openxmlformats-officedocument.presentationml.tags+xml"/>
  <Override PartName="/ppt/tags/tag62.xml" ContentType="application/vnd.openxmlformats-officedocument.presentationml.tags+xml"/>
  <Override PartName="/ppt/tags/tag63.xml" ContentType="application/vnd.openxmlformats-officedocument.presentationml.tags+xml"/>
  <Override PartName="/ppt/tags/tag64.xml" ContentType="application/vnd.openxmlformats-officedocument.presentationml.tags+xml"/>
  <Override PartName="/ppt/tags/tag65.xml" ContentType="application/vnd.openxmlformats-officedocument.presentationml.tags+xml"/>
  <Override PartName="/ppt/tags/tag66.xml" ContentType="application/vnd.openxmlformats-officedocument.presentationml.tags+xml"/>
  <Override PartName="/ppt/tags/tag67.xml" ContentType="application/vnd.openxmlformats-officedocument.presentationml.tags+xml"/>
  <Override PartName="/ppt/tags/tag68.xml" ContentType="application/vnd.openxmlformats-officedocument.presentationml.tags+xml"/>
  <Override PartName="/ppt/tags/tag69.xml" ContentType="application/vnd.openxmlformats-officedocument.presentationml.tags+xml"/>
  <Override PartName="/ppt/tags/tag7.xml" ContentType="application/vnd.openxmlformats-officedocument.presentationml.tags+xml"/>
  <Override PartName="/ppt/tags/tag70.xml" ContentType="application/vnd.openxmlformats-officedocument.presentationml.tags+xml"/>
  <Override PartName="/ppt/tags/tag71.xml" ContentType="application/vnd.openxmlformats-officedocument.presentationml.tags+xml"/>
  <Override PartName="/ppt/tags/tag72.xml" ContentType="application/vnd.openxmlformats-officedocument.presentationml.tags+xml"/>
  <Override PartName="/ppt/tags/tag73.xml" ContentType="application/vnd.openxmlformats-officedocument.presentationml.tags+xml"/>
  <Override PartName="/ppt/tags/tag74.xml" ContentType="application/vnd.openxmlformats-officedocument.presentationml.tags+xml"/>
  <Override PartName="/ppt/tags/tag75.xml" ContentType="application/vnd.openxmlformats-officedocument.presentationml.tags+xml"/>
  <Override PartName="/ppt/tags/tag76.xml" ContentType="application/vnd.openxmlformats-officedocument.presentationml.tags+xml"/>
  <Override PartName="/ppt/tags/tag77.xml" ContentType="application/vnd.openxmlformats-officedocument.presentationml.tags+xml"/>
  <Override PartName="/ppt/tags/tag78.xml" ContentType="application/vnd.openxmlformats-officedocument.presentationml.tags+xml"/>
  <Override PartName="/ppt/tags/tag79.xml" ContentType="application/vnd.openxmlformats-officedocument.presentationml.tags+xml"/>
  <Override PartName="/ppt/tags/tag8.xml" ContentType="application/vnd.openxmlformats-officedocument.presentationml.tags+xml"/>
  <Override PartName="/ppt/tags/tag80.xml" ContentType="application/vnd.openxmlformats-officedocument.presentationml.tags+xml"/>
  <Override PartName="/ppt/tags/tag81.xml" ContentType="application/vnd.openxmlformats-officedocument.presentationml.tags+xml"/>
  <Override PartName="/ppt/tags/tag82.xml" ContentType="application/vnd.openxmlformats-officedocument.presentationml.tags+xml"/>
  <Override PartName="/ppt/tags/tag83.xml" ContentType="application/vnd.openxmlformats-officedocument.presentationml.tags+xml"/>
  <Override PartName="/ppt/tags/tag84.xml" ContentType="application/vnd.openxmlformats-officedocument.presentationml.tags+xml"/>
  <Override PartName="/ppt/tags/tag85.xml" ContentType="application/vnd.openxmlformats-officedocument.presentationml.tags+xml"/>
  <Override PartName="/ppt/tags/tag9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60" r:id="rId3"/>
  </p:sldMasterIdLst>
  <p:notesMasterIdLst>
    <p:notesMasterId r:id="rId5"/>
  </p:notesMasterIdLst>
  <p:sldIdLst>
    <p:sldId id="263" r:id="rId4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58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5372"/>
    <a:srgbClr val="07577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 showGuides="1">
      <p:cViewPr varScale="1">
        <p:scale>
          <a:sx n="116" d="100"/>
          <a:sy n="116" d="100"/>
        </p:scale>
        <p:origin x="336" y="108"/>
      </p:cViewPr>
      <p:guideLst>
        <p:guide orient="horz" pos="2160"/>
        <p:guide pos="3858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7" Type="http://schemas.openxmlformats.org/officeDocument/2006/relationships/viewProps" Target="viewProps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1.xml"/><Relationship Id="rId3" Type="http://schemas.openxmlformats.org/officeDocument/2006/relationships/slideMaster" Target="slideMasters/slideMaster2.xml"/><Relationship Id="rId2" Type="http://schemas.openxmlformats.org/officeDocument/2006/relationships/theme" Target="theme/theme1.xml"/><Relationship Id="rId1" Type="http://schemas.openxmlformats.org/officeDocument/2006/relationships/slideMaster" Target="slideMasters/slide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2A48B96-639E-45A3-A0BA-2464DFDB1FAA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6837353-30EB-4A48-80EB-173D804AEFBD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p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9" Type="http://schemas.openxmlformats.org/officeDocument/2006/relationships/tags" Target="../tags/tag6.xml"/><Relationship Id="rId8" Type="http://schemas.openxmlformats.org/officeDocument/2006/relationships/tags" Target="../tags/tag5.xml"/><Relationship Id="rId7" Type="http://schemas.openxmlformats.org/officeDocument/2006/relationships/tags" Target="../tags/tag4.xml"/><Relationship Id="rId6" Type="http://schemas.openxmlformats.org/officeDocument/2006/relationships/tags" Target="../tags/tag3.xml"/><Relationship Id="rId5" Type="http://schemas.openxmlformats.org/officeDocument/2006/relationships/image" Target="../media/image2.png"/><Relationship Id="rId4" Type="http://schemas.openxmlformats.org/officeDocument/2006/relationships/tags" Target="../tags/tag2.xml"/><Relationship Id="rId3" Type="http://schemas.openxmlformats.org/officeDocument/2006/relationships/image" Target="../media/image1.png"/><Relationship Id="rId2" Type="http://schemas.openxmlformats.org/officeDocument/2006/relationships/tags" Target="../tags/tag1.xml"/><Relationship Id="rId14" Type="http://schemas.openxmlformats.org/officeDocument/2006/relationships/tags" Target="../tags/tag11.xml"/><Relationship Id="rId13" Type="http://schemas.openxmlformats.org/officeDocument/2006/relationships/tags" Target="../tags/tag10.xml"/><Relationship Id="rId12" Type="http://schemas.openxmlformats.org/officeDocument/2006/relationships/tags" Target="../tags/tag9.xml"/><Relationship Id="rId11" Type="http://schemas.openxmlformats.org/officeDocument/2006/relationships/tags" Target="../tags/tag8.xml"/><Relationship Id="rId10" Type="http://schemas.openxmlformats.org/officeDocument/2006/relationships/tags" Target="../tags/tag7.xml"/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7" Type="http://schemas.openxmlformats.org/officeDocument/2006/relationships/tags" Target="../tags/tag17.xml"/><Relationship Id="rId6" Type="http://schemas.openxmlformats.org/officeDocument/2006/relationships/tags" Target="../tags/tag16.xml"/><Relationship Id="rId5" Type="http://schemas.openxmlformats.org/officeDocument/2006/relationships/tags" Target="../tags/tag15.xml"/><Relationship Id="rId4" Type="http://schemas.openxmlformats.org/officeDocument/2006/relationships/tags" Target="../tags/tag14.xml"/><Relationship Id="rId3" Type="http://schemas.openxmlformats.org/officeDocument/2006/relationships/tags" Target="../tags/tag13.xml"/><Relationship Id="rId2" Type="http://schemas.openxmlformats.org/officeDocument/2006/relationships/tags" Target="../tags/tag12.xml"/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8" Type="http://schemas.openxmlformats.org/officeDocument/2006/relationships/tags" Target="../tags/tag23.xml"/><Relationship Id="rId7" Type="http://schemas.openxmlformats.org/officeDocument/2006/relationships/tags" Target="../tags/tag22.xml"/><Relationship Id="rId6" Type="http://schemas.openxmlformats.org/officeDocument/2006/relationships/tags" Target="../tags/tag21.xml"/><Relationship Id="rId5" Type="http://schemas.openxmlformats.org/officeDocument/2006/relationships/image" Target="../media/image3.png"/><Relationship Id="rId4" Type="http://schemas.openxmlformats.org/officeDocument/2006/relationships/tags" Target="../tags/tag20.xml"/><Relationship Id="rId3" Type="http://schemas.openxmlformats.org/officeDocument/2006/relationships/tags" Target="../tags/tag19.xml"/><Relationship Id="rId2" Type="http://schemas.openxmlformats.org/officeDocument/2006/relationships/tags" Target="../tags/tag18.xml"/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9" Type="http://schemas.openxmlformats.org/officeDocument/2006/relationships/tags" Target="../tags/tag29.xml"/><Relationship Id="rId8" Type="http://schemas.openxmlformats.org/officeDocument/2006/relationships/tags" Target="../tags/tag28.xml"/><Relationship Id="rId7" Type="http://schemas.openxmlformats.org/officeDocument/2006/relationships/tags" Target="../tags/tag27.xml"/><Relationship Id="rId6" Type="http://schemas.openxmlformats.org/officeDocument/2006/relationships/tags" Target="../tags/tag26.xml"/><Relationship Id="rId5" Type="http://schemas.openxmlformats.org/officeDocument/2006/relationships/image" Target="../media/image2.png"/><Relationship Id="rId4" Type="http://schemas.openxmlformats.org/officeDocument/2006/relationships/tags" Target="../tags/tag25.xml"/><Relationship Id="rId3" Type="http://schemas.openxmlformats.org/officeDocument/2006/relationships/image" Target="../media/image4.png"/><Relationship Id="rId2" Type="http://schemas.openxmlformats.org/officeDocument/2006/relationships/tags" Target="../tags/tag24.xml"/><Relationship Id="rId13" Type="http://schemas.openxmlformats.org/officeDocument/2006/relationships/tags" Target="../tags/tag33.xml"/><Relationship Id="rId12" Type="http://schemas.openxmlformats.org/officeDocument/2006/relationships/tags" Target="../tags/tag32.xml"/><Relationship Id="rId11" Type="http://schemas.openxmlformats.org/officeDocument/2006/relationships/tags" Target="../tags/tag31.xml"/><Relationship Id="rId10" Type="http://schemas.openxmlformats.org/officeDocument/2006/relationships/tags" Target="../tags/tag30.xml"/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8" Type="http://schemas.openxmlformats.org/officeDocument/2006/relationships/tags" Target="../tags/tag40.xml"/><Relationship Id="rId7" Type="http://schemas.openxmlformats.org/officeDocument/2006/relationships/tags" Target="../tags/tag39.xml"/><Relationship Id="rId6" Type="http://schemas.openxmlformats.org/officeDocument/2006/relationships/tags" Target="../tags/tag38.xml"/><Relationship Id="rId5" Type="http://schemas.openxmlformats.org/officeDocument/2006/relationships/tags" Target="../tags/tag37.xml"/><Relationship Id="rId4" Type="http://schemas.openxmlformats.org/officeDocument/2006/relationships/tags" Target="../tags/tag36.xml"/><Relationship Id="rId3" Type="http://schemas.openxmlformats.org/officeDocument/2006/relationships/tags" Target="../tags/tag35.xml"/><Relationship Id="rId2" Type="http://schemas.openxmlformats.org/officeDocument/2006/relationships/tags" Target="../tags/tag34.xml"/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9" Type="http://schemas.openxmlformats.org/officeDocument/2006/relationships/tags" Target="../tags/tag48.xml"/><Relationship Id="rId8" Type="http://schemas.openxmlformats.org/officeDocument/2006/relationships/tags" Target="../tags/tag47.xml"/><Relationship Id="rId7" Type="http://schemas.openxmlformats.org/officeDocument/2006/relationships/tags" Target="../tags/tag46.xml"/><Relationship Id="rId6" Type="http://schemas.openxmlformats.org/officeDocument/2006/relationships/tags" Target="../tags/tag45.xml"/><Relationship Id="rId5" Type="http://schemas.openxmlformats.org/officeDocument/2006/relationships/tags" Target="../tags/tag44.xml"/><Relationship Id="rId4" Type="http://schemas.openxmlformats.org/officeDocument/2006/relationships/tags" Target="../tags/tag43.xml"/><Relationship Id="rId3" Type="http://schemas.openxmlformats.org/officeDocument/2006/relationships/tags" Target="../tags/tag42.xml"/><Relationship Id="rId2" Type="http://schemas.openxmlformats.org/officeDocument/2006/relationships/tags" Target="../tags/tag41.xml"/><Relationship Id="rId10" Type="http://schemas.openxmlformats.org/officeDocument/2006/relationships/tags" Target="../tags/tag49.xml"/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6" Type="http://schemas.openxmlformats.org/officeDocument/2006/relationships/tags" Target="../tags/tag54.xml"/><Relationship Id="rId5" Type="http://schemas.openxmlformats.org/officeDocument/2006/relationships/tags" Target="../tags/tag53.xml"/><Relationship Id="rId4" Type="http://schemas.openxmlformats.org/officeDocument/2006/relationships/tags" Target="../tags/tag52.xml"/><Relationship Id="rId3" Type="http://schemas.openxmlformats.org/officeDocument/2006/relationships/tags" Target="../tags/tag51.xml"/><Relationship Id="rId2" Type="http://schemas.openxmlformats.org/officeDocument/2006/relationships/tags" Target="../tags/tag50.xml"/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4" Type="http://schemas.openxmlformats.org/officeDocument/2006/relationships/tags" Target="../tags/tag57.xml"/><Relationship Id="rId3" Type="http://schemas.openxmlformats.org/officeDocument/2006/relationships/tags" Target="../tags/tag56.xml"/><Relationship Id="rId2" Type="http://schemas.openxmlformats.org/officeDocument/2006/relationships/tags" Target="../tags/tag55.xml"/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5" Type="http://schemas.openxmlformats.org/officeDocument/2006/relationships/tags" Target="../tags/tag61.xml"/><Relationship Id="rId4" Type="http://schemas.openxmlformats.org/officeDocument/2006/relationships/tags" Target="../tags/tag60.xml"/><Relationship Id="rId3" Type="http://schemas.openxmlformats.org/officeDocument/2006/relationships/tags" Target="../tags/tag59.xml"/><Relationship Id="rId2" Type="http://schemas.openxmlformats.org/officeDocument/2006/relationships/tags" Target="../tags/tag58.xml"/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7" Type="http://schemas.openxmlformats.org/officeDocument/2006/relationships/tags" Target="../tags/tag67.xml"/><Relationship Id="rId6" Type="http://schemas.openxmlformats.org/officeDocument/2006/relationships/tags" Target="../tags/tag66.xml"/><Relationship Id="rId5" Type="http://schemas.openxmlformats.org/officeDocument/2006/relationships/tags" Target="../tags/tag65.xml"/><Relationship Id="rId4" Type="http://schemas.openxmlformats.org/officeDocument/2006/relationships/tags" Target="../tags/tag64.xml"/><Relationship Id="rId3" Type="http://schemas.openxmlformats.org/officeDocument/2006/relationships/tags" Target="../tags/tag63.xml"/><Relationship Id="rId2" Type="http://schemas.openxmlformats.org/officeDocument/2006/relationships/tags" Target="../tags/tag62.xml"/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9" Type="http://schemas.openxmlformats.org/officeDocument/2006/relationships/tags" Target="../tags/tag73.xml"/><Relationship Id="rId8" Type="http://schemas.openxmlformats.org/officeDocument/2006/relationships/tags" Target="../tags/tag72.xml"/><Relationship Id="rId7" Type="http://schemas.openxmlformats.org/officeDocument/2006/relationships/tags" Target="../tags/tag71.xml"/><Relationship Id="rId6" Type="http://schemas.openxmlformats.org/officeDocument/2006/relationships/tags" Target="../tags/tag70.xml"/><Relationship Id="rId5" Type="http://schemas.openxmlformats.org/officeDocument/2006/relationships/image" Target="../media/image2.png"/><Relationship Id="rId4" Type="http://schemas.openxmlformats.org/officeDocument/2006/relationships/tags" Target="../tags/tag69.xml"/><Relationship Id="rId3" Type="http://schemas.openxmlformats.org/officeDocument/2006/relationships/image" Target="../media/image1.png"/><Relationship Id="rId2" Type="http://schemas.openxmlformats.org/officeDocument/2006/relationships/tags" Target="../tags/tag68.xml"/><Relationship Id="rId13" Type="http://schemas.openxmlformats.org/officeDocument/2006/relationships/tags" Target="../tags/tag77.xml"/><Relationship Id="rId12" Type="http://schemas.openxmlformats.org/officeDocument/2006/relationships/tags" Target="../tags/tag76.xml"/><Relationship Id="rId11" Type="http://schemas.openxmlformats.org/officeDocument/2006/relationships/tags" Target="../tags/tag75.xml"/><Relationship Id="rId10" Type="http://schemas.openxmlformats.org/officeDocument/2006/relationships/tags" Target="../tags/tag74.xml"/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 showMasterSp="0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图片 12" descr="sd"/>
          <p:cNvPicPr>
            <a:picLocks noChangeAspect="1"/>
          </p:cNvPicPr>
          <p:nvPr>
            <p:custDataLst>
              <p:tags r:id="rId2"/>
            </p:custDataLst>
          </p:nvPr>
        </p:nvPicPr>
        <p:blipFill>
          <a:blip r:embed="rId3"/>
          <a:stretch>
            <a:fillRect/>
          </a:stretch>
        </p:blipFill>
        <p:spPr>
          <a:xfrm>
            <a:off x="0" y="0"/>
            <a:ext cx="3791585" cy="6656705"/>
          </a:xfrm>
          <a:prstGeom prst="rect">
            <a:avLst/>
          </a:prstGeom>
        </p:spPr>
      </p:pic>
      <p:pic>
        <p:nvPicPr>
          <p:cNvPr id="11" name="图片 10" descr="hh"/>
          <p:cNvPicPr>
            <a:picLocks noChangeAspect="1"/>
          </p:cNvPicPr>
          <p:nvPr>
            <p:custDataLst>
              <p:tags r:id="rId4"/>
            </p:custDataLst>
          </p:nvPr>
        </p:nvPicPr>
        <p:blipFill>
          <a:blip r:embed="rId5"/>
          <a:stretch>
            <a:fillRect/>
          </a:stretch>
        </p:blipFill>
        <p:spPr>
          <a:xfrm>
            <a:off x="7601585" y="2243455"/>
            <a:ext cx="4590415" cy="4614545"/>
          </a:xfrm>
          <a:prstGeom prst="rect">
            <a:avLst/>
          </a:prstGeom>
        </p:spPr>
      </p:pic>
      <p:cxnSp>
        <p:nvCxnSpPr>
          <p:cNvPr id="22" name="直接连接符 21"/>
          <p:cNvCxnSpPr/>
          <p:nvPr>
            <p:custDataLst>
              <p:tags r:id="rId6"/>
            </p:custDataLst>
          </p:nvPr>
        </p:nvCxnSpPr>
        <p:spPr>
          <a:xfrm>
            <a:off x="11135995" y="674370"/>
            <a:ext cx="182880" cy="0"/>
          </a:xfrm>
          <a:prstGeom prst="line">
            <a:avLst/>
          </a:prstGeom>
          <a:ln w="1270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直接连接符 24"/>
          <p:cNvCxnSpPr/>
          <p:nvPr>
            <p:custDataLst>
              <p:tags r:id="rId7"/>
            </p:custDataLst>
          </p:nvPr>
        </p:nvCxnSpPr>
        <p:spPr>
          <a:xfrm>
            <a:off x="11135995" y="732790"/>
            <a:ext cx="182880" cy="0"/>
          </a:xfrm>
          <a:prstGeom prst="line">
            <a:avLst/>
          </a:prstGeom>
          <a:ln w="1270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直接连接符 9"/>
          <p:cNvCxnSpPr/>
          <p:nvPr>
            <p:custDataLst>
              <p:tags r:id="rId8"/>
            </p:custDataLst>
          </p:nvPr>
        </p:nvCxnSpPr>
        <p:spPr>
          <a:xfrm>
            <a:off x="11135995" y="791210"/>
            <a:ext cx="182880" cy="0"/>
          </a:xfrm>
          <a:prstGeom prst="line">
            <a:avLst/>
          </a:prstGeom>
          <a:ln w="1270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副标题"/>
          <p:cNvSpPr txBox="1">
            <a:spLocks noGrp="1"/>
          </p:cNvSpPr>
          <p:nvPr>
            <p:ph type="body" idx="3" hasCustomPrompt="1"/>
            <p:custDataLst>
              <p:tags r:id="rId9"/>
            </p:custDataLst>
          </p:nvPr>
        </p:nvSpPr>
        <p:spPr>
          <a:xfrm>
            <a:off x="3485515" y="3311525"/>
            <a:ext cx="5220970" cy="956945"/>
          </a:xfrm>
          <a:prstGeom prst="rect">
            <a:avLst/>
          </a:prstGeom>
          <a:noFill/>
        </p:spPr>
        <p:txBody>
          <a:bodyPr wrap="square" lIns="0" tIns="0" rIns="0" bIns="0" rtlCol="0" anchor="ctr">
            <a:normAutofit/>
          </a:bodyPr>
          <a:lstStyle>
            <a:lvl1pPr marL="0" marR="0" algn="ctr" defTabSz="914400" rtl="0" eaLnBrk="1" fontAlgn="auto" latinLnBrk="0" hangingPunct="1">
              <a:lnSpc>
                <a:spcPct val="100000"/>
              </a:lnSpc>
              <a:buClrTx/>
              <a:buSzTx/>
              <a:buFontTx/>
              <a:buNone/>
              <a:defRPr kumimoji="0" lang="en-US" altLang="zh-CN" sz="2000" b="1" i="0" u="none" strike="noStrike" kern="1200" cap="none" spc="1000" normalizeH="0" baseline="0" noProof="1" dirty="0">
                <a:solidFill>
                  <a:schemeClr val="accent2"/>
                </a:solidFill>
                <a:latin typeface="汉仪书宋二简" panose="02010600000101010101" charset="-122"/>
                <a:ea typeface="汉仪书宋二简" panose="02010600000101010101" charset="-122"/>
                <a:cs typeface="MiSans Normal" panose="00000500000000000000" charset="-122"/>
              </a:defRPr>
            </a:lvl1pPr>
          </a:lstStyle>
          <a:p>
            <a:pPr lvl="0" algn="ctr"/>
            <a:r>
              <a:rPr dirty="0" err="1">
                <a:sym typeface="+mn-ea"/>
              </a:rPr>
              <a:t>单击此处编辑母版副标题样式</a:t>
            </a:r>
            <a:endParaRPr dirty="0">
              <a:sym typeface="+mn-ea"/>
            </a:endParaRPr>
          </a:p>
        </p:txBody>
      </p:sp>
      <p:sp>
        <p:nvSpPr>
          <p:cNvPr id="8" name="标题"/>
          <p:cNvSpPr txBox="1">
            <a:spLocks noGrp="1"/>
          </p:cNvSpPr>
          <p:nvPr>
            <p:ph type="title" idx="2" hasCustomPrompt="1"/>
            <p:custDataLst>
              <p:tags r:id="rId10"/>
            </p:custDataLst>
          </p:nvPr>
        </p:nvSpPr>
        <p:spPr>
          <a:xfrm>
            <a:off x="3485513" y="1096645"/>
            <a:ext cx="5220970" cy="2214880"/>
          </a:xfrm>
          <a:prstGeom prst="rect">
            <a:avLst/>
          </a:prstGeom>
          <a:noFill/>
        </p:spPr>
        <p:txBody>
          <a:bodyPr wrap="square" lIns="0" tIns="0" rIns="0" bIns="0" rtlCol="0" anchor="ctr">
            <a:normAutofit/>
          </a:bodyPr>
          <a:lstStyle>
            <a:lvl1pPr marL="0" marR="0" algn="ctr" defTabSz="914400" rtl="0" eaLnBrk="1" fontAlgn="auto" latinLnBrk="0" hangingPunct="1">
              <a:lnSpc>
                <a:spcPct val="100000"/>
              </a:lnSpc>
              <a:buClrTx/>
              <a:buSzTx/>
              <a:buFontTx/>
              <a:buNone/>
              <a:defRPr kumimoji="0" lang="zh-CN" altLang="en-US" sz="5400" b="1" i="0" u="none" strike="noStrike" kern="1200" cap="none" spc="300" normalizeH="0" baseline="0" noProof="1" dirty="0">
                <a:solidFill>
                  <a:schemeClr val="accent1"/>
                </a:solidFill>
                <a:latin typeface="+mj-ea"/>
                <a:ea typeface="+mj-ea"/>
                <a:cs typeface="MiSans Normal" panose="00000500000000000000" charset="-122"/>
              </a:defRPr>
            </a:lvl1pPr>
          </a:lstStyle>
          <a:p>
            <a:pPr lvl="0" algn="ctr"/>
            <a:r>
              <a:rPr>
                <a:sym typeface="+mn-ea"/>
              </a:rPr>
              <a:t>单击编辑标题</a:t>
            </a:r>
            <a:endParaRPr>
              <a:sym typeface="+mn-ea"/>
            </a:endParaRPr>
          </a:p>
        </p:txBody>
      </p:sp>
      <p:sp>
        <p:nvSpPr>
          <p:cNvPr id="7" name="署名"/>
          <p:cNvSpPr txBox="1">
            <a:spLocks noGrp="1"/>
          </p:cNvSpPr>
          <p:nvPr>
            <p:ph type="body" idx="1"/>
            <p:custDataLst>
              <p:tags r:id="rId11"/>
            </p:custDataLst>
          </p:nvPr>
        </p:nvSpPr>
        <p:spPr>
          <a:xfrm>
            <a:off x="3485513" y="4223477"/>
            <a:ext cx="5220975" cy="724233"/>
          </a:xfrm>
          <a:prstGeom prst="rect">
            <a:avLst/>
          </a:prstGeom>
          <a:noFill/>
        </p:spPr>
        <p:txBody>
          <a:bodyPr wrap="square" lIns="0" tIns="0" rIns="0" bIns="0" rtlCol="0" anchor="ctr">
            <a:normAutofit/>
          </a:bodyPr>
          <a:lstStyle>
            <a:lvl1pPr marL="0" marR="0" algn="ctr" defTabSz="914400" rtl="0" eaLnBrk="1" fontAlgn="auto" latinLnBrk="0" hangingPunct="1">
              <a:lnSpc>
                <a:spcPct val="100000"/>
              </a:lnSpc>
              <a:buClrTx/>
              <a:buSzTx/>
              <a:buFontTx/>
              <a:buNone/>
              <a:defRPr kumimoji="0" lang="zh-CN" altLang="en-US" sz="1800" b="1" i="0" u="none" strike="noStrike" kern="1200" cap="none" spc="150" normalizeH="0" baseline="0" noProof="1" dirty="0">
                <a:solidFill>
                  <a:schemeClr val="accent1"/>
                </a:solidFill>
                <a:latin typeface="汉仪书宋二简" panose="02010600000101010101" charset="-122"/>
                <a:ea typeface="汉仪书宋二简" panose="02010600000101010101" charset="-122"/>
                <a:cs typeface="MiSans Normal" panose="00000500000000000000" charset="-122"/>
              </a:defRPr>
            </a:lvl1pPr>
          </a:lstStyle>
          <a:p>
            <a:pPr lvl="0" algn="ctr"/>
            <a:r>
              <a:rPr dirty="0">
                <a:sym typeface="+mn-ea"/>
              </a:rPr>
              <a:t>单击此处编辑母版文本样式</a:t>
            </a:r>
            <a:endParaRPr dirty="0">
              <a:sym typeface="+mn-ea"/>
            </a:endParaRP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12"/>
            </p:custDataLst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fld id="{297C79FE-DCC0-4620-A566-16CA7A0CE41F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13"/>
            </p:custDataLst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14"/>
            </p:custDataLst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515A922F-1294-4387-9CB3-FCC8465D972A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 showMasterSp="0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椭圆 8"/>
          <p:cNvSpPr/>
          <p:nvPr>
            <p:custDataLst>
              <p:tags r:id="rId2"/>
            </p:custDataLst>
          </p:nvPr>
        </p:nvSpPr>
        <p:spPr>
          <a:xfrm>
            <a:off x="561869" y="448407"/>
            <a:ext cx="600089" cy="599998"/>
          </a:xfrm>
          <a:prstGeom prst="ellipse">
            <a:avLst/>
          </a:prstGeom>
          <a:solidFill>
            <a:schemeClr val="accent6"/>
          </a:solidFill>
          <a:ln>
            <a:noFill/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>
              <a:cs typeface="MiSans Normal" panose="00000500000000000000" charset="-122"/>
            </a:endParaRPr>
          </a:p>
        </p:txBody>
      </p:sp>
      <p:sp>
        <p:nvSpPr>
          <p:cNvPr id="8" name="正文"/>
          <p:cNvSpPr txBox="1">
            <a:spLocks noGrp="1"/>
          </p:cNvSpPr>
          <p:nvPr>
            <p:ph idx="2"/>
            <p:custDataLst>
              <p:tags r:id="rId3"/>
            </p:custDataLst>
          </p:nvPr>
        </p:nvSpPr>
        <p:spPr>
          <a:xfrm>
            <a:off x="608400" y="1490400"/>
            <a:ext cx="10969200" cy="4759200"/>
          </a:xfrm>
          <a:prstGeom prst="rect">
            <a:avLst/>
          </a:prstGeom>
          <a:ln>
            <a:noFill/>
            <a:prstDash val="sysDash"/>
          </a:ln>
        </p:spPr>
        <p:txBody>
          <a:bodyPr vert="horz" lIns="90000" tIns="46800" rIns="90000" bIns="46800" rtlCol="0">
            <a:norm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1200"/>
              </a:spcBef>
              <a:spcAft>
                <a:spcPts val="0"/>
              </a:spcAft>
              <a:buClr>
                <a:schemeClr val="accent2"/>
              </a:buClr>
              <a:buSzTx/>
              <a:buFont typeface="Arial" panose="020B0604020202020204" pitchFamily="34" charset="0"/>
              <a:buChar char="●"/>
              <a:defRPr kumimoji="0" lang="zh-CN" altLang="en-US" sz="1800" b="0" i="0" u="none" strike="noStrike" kern="1200" cap="none" spc="150" normalizeH="0" baseline="0" noProof="1" dirty="0">
                <a:ln>
                  <a:noFill/>
                  <a:prstDash val="sysDot"/>
                </a:ln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ea"/>
                <a:ea typeface="+mn-ea"/>
                <a:cs typeface="MiSans Normal" panose="00000500000000000000" charset="-122"/>
                <a:sym typeface="+mn-ea"/>
              </a:defRPr>
            </a:lvl1pPr>
            <a:lvl2pPr marL="685800" marR="0" lvl="1" indent="-228600" fontAlgn="auto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●"/>
              <a:tabLst>
                <a:tab pos="1609725" algn="l"/>
              </a:tabLst>
              <a:defRPr kumimoji="0" sz="1600" b="0" i="0" u="none" strike="noStrike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+mn-ea"/>
                <a:ea typeface="+mn-ea"/>
              </a:defRPr>
            </a:lvl2pPr>
            <a:lvl3pPr marL="1143000" marR="0" lvl="2" indent="-228600" fontAlgn="auto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●"/>
              <a:defRPr kumimoji="0" sz="1600" b="0" i="0" u="none" strike="noStrike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+mn-ea"/>
                <a:ea typeface="+mn-ea"/>
              </a:defRPr>
            </a:lvl3pPr>
            <a:lvl4pPr marL="1600200" marR="0" lvl="3" indent="-228600" fontAlgn="auto">
              <a:lnSpc>
                <a:spcPct val="120000"/>
              </a:lnSpc>
              <a:spcBef>
                <a:spcPts val="0"/>
              </a:spcBef>
              <a:spcAft>
                <a:spcPts val="300"/>
              </a:spcAft>
              <a:buFont typeface="Wingdings" panose="05000000000000000000" charset="0"/>
              <a:buChar char=""/>
              <a:defRPr kumimoji="0" sz="1400" b="0" i="0" u="none" strike="noStrike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+mn-ea"/>
                <a:ea typeface="+mn-ea"/>
              </a:defRPr>
            </a:lvl4pPr>
            <a:lvl5pPr marL="2057400" marR="0" lvl="4" indent="-228600" fontAlgn="auto">
              <a:lnSpc>
                <a:spcPct val="120000"/>
              </a:lnSpc>
              <a:spcBef>
                <a:spcPts val="0"/>
              </a:spcBef>
              <a:spcAft>
                <a:spcPts val="300"/>
              </a:spcAft>
              <a:buFont typeface="Arial" panose="020B0604020202020204" pitchFamily="34" charset="0"/>
              <a:buChar char="•"/>
              <a:defRPr kumimoji="0" sz="1400" b="0" i="0" u="none" strike="noStrike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+mn-ea"/>
                <a:ea typeface="+mn-ea"/>
              </a:defRPr>
            </a:lvl5pPr>
            <a:lvl6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</a:lvl6pPr>
            <a:lvl7pPr marL="2971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7pPr>
            <a:lvl8pPr marL="3429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8pPr>
            <a:lvl9pPr marL="3886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9pPr>
          </a:lstStyle>
          <a:p>
            <a:pPr lvl="0">
              <a:spcBef>
                <a:spcPts val="1200"/>
              </a:spcBef>
              <a:spcAft>
                <a:spcPts val="0"/>
              </a:spcAft>
              <a:buClr>
                <a:schemeClr val="accent2"/>
              </a:buClr>
            </a:pPr>
            <a:r>
              <a:rPr dirty="0">
                <a:sym typeface="+mn-ea"/>
              </a:rPr>
              <a:t>单击此处编辑母版文本样式</a:t>
            </a:r>
            <a:endParaRPr dirty="0">
              <a:sym typeface="+mn-ea"/>
            </a:endParaRPr>
          </a:p>
          <a:p>
            <a:pPr lvl="1">
              <a:spcBef>
                <a:spcPts val="1200"/>
              </a:spcBef>
              <a:spcAft>
                <a:spcPts val="0"/>
              </a:spcAft>
              <a:buClr>
                <a:schemeClr val="accent2"/>
              </a:buClr>
            </a:pPr>
            <a:r>
              <a:rPr dirty="0" err="1">
                <a:sym typeface="+mn-ea"/>
              </a:rPr>
              <a:t>第二级</a:t>
            </a:r>
            <a:endParaRPr dirty="0">
              <a:sym typeface="+mn-ea"/>
            </a:endParaRPr>
          </a:p>
          <a:p>
            <a:pPr lvl="2">
              <a:spcBef>
                <a:spcPts val="1200"/>
              </a:spcBef>
              <a:spcAft>
                <a:spcPts val="0"/>
              </a:spcAft>
              <a:buClr>
                <a:schemeClr val="accent2"/>
              </a:buClr>
            </a:pPr>
            <a:r>
              <a:rPr dirty="0" err="1">
                <a:sym typeface="+mn-ea"/>
              </a:rPr>
              <a:t>第三级</a:t>
            </a:r>
            <a:endParaRPr dirty="0">
              <a:sym typeface="+mn-ea"/>
            </a:endParaRPr>
          </a:p>
          <a:p>
            <a:pPr lvl="3">
              <a:spcBef>
                <a:spcPts val="1200"/>
              </a:spcBef>
              <a:spcAft>
                <a:spcPts val="0"/>
              </a:spcAft>
              <a:buClr>
                <a:schemeClr val="accent2"/>
              </a:buClr>
            </a:pPr>
            <a:r>
              <a:rPr dirty="0" err="1">
                <a:sym typeface="+mn-ea"/>
              </a:rPr>
              <a:t>第四级</a:t>
            </a:r>
            <a:endParaRPr dirty="0">
              <a:sym typeface="+mn-ea"/>
            </a:endParaRPr>
          </a:p>
          <a:p>
            <a:pPr lvl="4">
              <a:spcBef>
                <a:spcPts val="1200"/>
              </a:spcBef>
              <a:spcAft>
                <a:spcPts val="0"/>
              </a:spcAft>
              <a:buClr>
                <a:schemeClr val="accent2"/>
              </a:buClr>
            </a:pPr>
            <a:r>
              <a:rPr dirty="0" err="1">
                <a:sym typeface="+mn-ea"/>
              </a:rPr>
              <a:t>第五级</a:t>
            </a:r>
            <a:endParaRPr dirty="0">
              <a:sym typeface="+mn-ea"/>
            </a:endParaRPr>
          </a:p>
        </p:txBody>
      </p:sp>
      <p:sp>
        <p:nvSpPr>
          <p:cNvPr id="7" name="标题"/>
          <p:cNvSpPr txBox="1">
            <a:spLocks noGrp="1"/>
          </p:cNvSpPr>
          <p:nvPr>
            <p:ph type="title" idx="1"/>
            <p:custDataLst>
              <p:tags r:id="rId4"/>
            </p:custDataLst>
          </p:nvPr>
        </p:nvSpPr>
        <p:spPr>
          <a:xfrm>
            <a:off x="608400" y="608400"/>
            <a:ext cx="10969200" cy="705600"/>
          </a:xfrm>
          <a:prstGeom prst="rect">
            <a:avLst/>
          </a:prstGeom>
          <a:noFill/>
          <a:ln>
            <a:noFill/>
            <a:prstDash val="sysDash"/>
          </a:ln>
        </p:spPr>
        <p:txBody>
          <a:bodyPr wrap="square" rtlCol="0">
            <a:normAutofit/>
          </a:bodyPr>
          <a:lstStyle>
            <a:lvl1pPr marL="0" marR="0" algn="l" defTabSz="914400" rtl="0" eaLnBrk="1" fontAlgn="auto" latinLnBrk="0" hangingPunct="1">
              <a:lnSpc>
                <a:spcPct val="100000"/>
              </a:lnSpc>
              <a:buClrTx/>
              <a:buSzTx/>
              <a:buFontTx/>
              <a:buNone/>
              <a:defRPr kumimoji="0" lang="zh-CN" altLang="en-US" sz="3600" b="1" i="0" u="none" strike="noStrike" kern="1200" cap="none" spc="300" normalizeH="0" baseline="0" noProof="1" dirty="0">
                <a:ln>
                  <a:noFill/>
                  <a:prstDash val="sysDot"/>
                </a:ln>
                <a:solidFill>
                  <a:schemeClr val="accent1"/>
                </a:solidFill>
                <a:latin typeface="+mj-ea"/>
                <a:ea typeface="+mj-ea"/>
                <a:cs typeface="MiSans Normal" panose="00000500000000000000" charset="-122"/>
              </a:defRPr>
            </a:lvl1pPr>
          </a:lstStyle>
          <a:p>
            <a:pPr lvl="0"/>
            <a:r>
              <a:rPr>
                <a:sym typeface="+mn-ea"/>
              </a:rPr>
              <a:t>单击此处编辑母版标题样式</a:t>
            </a:r>
            <a:endParaRPr>
              <a:sym typeface="+mn-ea"/>
            </a:endParaRP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5"/>
            </p:custDataLst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fld id="{297C79FE-DCC0-4620-A566-16CA7A0CE41F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6"/>
            </p:custDataLst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7"/>
            </p:custDataLst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515A922F-1294-4387-9CB3-FCC8465D972A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showMasterSp="0" userDrawn="1">
  <p:cSld name="目录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椭圆 53"/>
          <p:cNvSpPr/>
          <p:nvPr>
            <p:custDataLst>
              <p:tags r:id="rId2"/>
            </p:custDataLst>
          </p:nvPr>
        </p:nvSpPr>
        <p:spPr>
          <a:xfrm>
            <a:off x="882821" y="431414"/>
            <a:ext cx="537210" cy="537210"/>
          </a:xfrm>
          <a:prstGeom prst="ellipse">
            <a:avLst/>
          </a:prstGeom>
          <a:solidFill>
            <a:schemeClr val="accent6"/>
          </a:solidFill>
          <a:ln>
            <a:noFill/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>
              <a:cs typeface="MiSans Normal" panose="00000500000000000000" charset="-122"/>
            </a:endParaRPr>
          </a:p>
        </p:txBody>
      </p:sp>
      <p:sp>
        <p:nvSpPr>
          <p:cNvPr id="7" name="标题"/>
          <p:cNvSpPr txBox="1">
            <a:spLocks noGrp="1"/>
          </p:cNvSpPr>
          <p:nvPr>
            <p:ph type="title" idx="2" hasCustomPrompt="1"/>
            <p:custDataLst>
              <p:tags r:id="rId3"/>
            </p:custDataLst>
          </p:nvPr>
        </p:nvSpPr>
        <p:spPr>
          <a:xfrm>
            <a:off x="995363" y="599208"/>
            <a:ext cx="1200329" cy="3791817"/>
          </a:xfrm>
          <a:prstGeom prst="rect">
            <a:avLst/>
          </a:prstGeom>
          <a:noFill/>
        </p:spPr>
        <p:txBody>
          <a:bodyPr vert="eaVert" wrap="square" lIns="0" tIns="0" rIns="0" bIns="0" rtlCol="0" anchor="ctr">
            <a:normAutofit/>
          </a:bodyPr>
          <a:lstStyle>
            <a:lvl1pPr marL="0" marR="0" algn="l" defTabSz="914400" rtl="0" eaLnBrk="1" fontAlgn="auto" latinLnBrk="0" hangingPunct="1">
              <a:lnSpc>
                <a:spcPct val="100000"/>
              </a:lnSpc>
              <a:buClrTx/>
              <a:buSzTx/>
              <a:buFontTx/>
              <a:buNone/>
              <a:defRPr kumimoji="0" lang="zh-CN" altLang="en-US" sz="6600" b="1" i="0" u="none" strike="noStrike" kern="1200" cap="none" spc="300" normalizeH="0" baseline="0" noProof="1" dirty="0">
                <a:solidFill>
                  <a:schemeClr val="accent1"/>
                </a:solidFill>
                <a:latin typeface="+mj-ea"/>
                <a:ea typeface="+mj-ea"/>
                <a:cs typeface="MiSans Normal" panose="00000500000000000000" charset="-122"/>
              </a:defRPr>
            </a:lvl1pPr>
          </a:lstStyle>
          <a:p>
            <a:pPr lvl="0"/>
            <a:r>
              <a:rPr>
                <a:sym typeface="+mn-ea"/>
              </a:rPr>
              <a:t>标题</a:t>
            </a:r>
            <a:endParaRPr>
              <a:sym typeface="+mn-ea"/>
            </a:endParaRPr>
          </a:p>
        </p:txBody>
      </p:sp>
      <p:pic>
        <p:nvPicPr>
          <p:cNvPr id="6" name="图片 5" descr="dd"/>
          <p:cNvPicPr>
            <a:picLocks noChangeAspect="1"/>
          </p:cNvPicPr>
          <p:nvPr>
            <p:custDataLst>
              <p:tags r:id="rId4"/>
            </p:custDataLst>
          </p:nvPr>
        </p:nvPicPr>
        <p:blipFill>
          <a:blip r:embed="rId5"/>
          <a:stretch>
            <a:fillRect/>
          </a:stretch>
        </p:blipFill>
        <p:spPr>
          <a:xfrm>
            <a:off x="9948545" y="0"/>
            <a:ext cx="2243455" cy="2152015"/>
          </a:xfrm>
          <a:prstGeom prst="rect">
            <a:avLst/>
          </a:prstGeom>
        </p:spPr>
      </p:pic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6"/>
            </p:custDataLst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fld id="{297C79FE-DCC0-4620-A566-16CA7A0CE41F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7"/>
            </p:custDataLst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8"/>
            </p:custDataLst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515A922F-1294-4387-9CB3-FCC8465D972A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 showMasterSp="0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图片 10" descr="ht"/>
          <p:cNvPicPr>
            <a:picLocks noChangeAspect="1"/>
          </p:cNvPicPr>
          <p:nvPr>
            <p:custDataLst>
              <p:tags r:id="rId2"/>
            </p:custDataLst>
          </p:nvPr>
        </p:nvPicPr>
        <p:blipFill>
          <a:blip r:embed="rId3"/>
          <a:stretch>
            <a:fillRect/>
          </a:stretch>
        </p:blipFill>
        <p:spPr>
          <a:xfrm>
            <a:off x="0" y="0"/>
            <a:ext cx="4267200" cy="4846320"/>
          </a:xfrm>
          <a:prstGeom prst="rect">
            <a:avLst/>
          </a:prstGeom>
        </p:spPr>
      </p:pic>
      <p:pic>
        <p:nvPicPr>
          <p:cNvPr id="10" name="图片 9" descr="hh"/>
          <p:cNvPicPr>
            <a:picLocks noChangeAspect="1"/>
          </p:cNvPicPr>
          <p:nvPr>
            <p:custDataLst>
              <p:tags r:id="rId4"/>
            </p:custDataLst>
          </p:nvPr>
        </p:nvPicPr>
        <p:blipFill>
          <a:blip r:embed="rId5"/>
          <a:stretch>
            <a:fillRect/>
          </a:stretch>
        </p:blipFill>
        <p:spPr>
          <a:xfrm>
            <a:off x="7601585" y="2243455"/>
            <a:ext cx="4590415" cy="4614545"/>
          </a:xfrm>
          <a:prstGeom prst="rect">
            <a:avLst/>
          </a:prstGeom>
        </p:spPr>
      </p:pic>
      <p:cxnSp>
        <p:nvCxnSpPr>
          <p:cNvPr id="22" name="直接连接符 21"/>
          <p:cNvCxnSpPr/>
          <p:nvPr>
            <p:custDataLst>
              <p:tags r:id="rId6"/>
            </p:custDataLst>
          </p:nvPr>
        </p:nvCxnSpPr>
        <p:spPr>
          <a:xfrm>
            <a:off x="11135995" y="674370"/>
            <a:ext cx="182880" cy="0"/>
          </a:xfrm>
          <a:prstGeom prst="line">
            <a:avLst/>
          </a:prstGeom>
          <a:ln w="12700">
            <a:solidFill>
              <a:srgbClr val="31666E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直接连接符 24"/>
          <p:cNvCxnSpPr/>
          <p:nvPr>
            <p:custDataLst>
              <p:tags r:id="rId7"/>
            </p:custDataLst>
          </p:nvPr>
        </p:nvCxnSpPr>
        <p:spPr>
          <a:xfrm>
            <a:off x="11135995" y="732790"/>
            <a:ext cx="182880" cy="0"/>
          </a:xfrm>
          <a:prstGeom prst="line">
            <a:avLst/>
          </a:prstGeom>
          <a:ln w="12700">
            <a:solidFill>
              <a:srgbClr val="31666E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直接连接符 8"/>
          <p:cNvCxnSpPr/>
          <p:nvPr>
            <p:custDataLst>
              <p:tags r:id="rId8"/>
            </p:custDataLst>
          </p:nvPr>
        </p:nvCxnSpPr>
        <p:spPr>
          <a:xfrm>
            <a:off x="11135995" y="791210"/>
            <a:ext cx="182880" cy="0"/>
          </a:xfrm>
          <a:prstGeom prst="line">
            <a:avLst/>
          </a:prstGeom>
          <a:ln w="12700">
            <a:solidFill>
              <a:srgbClr val="31666E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节编号"/>
          <p:cNvSpPr txBox="1">
            <a:spLocks noGrp="1"/>
          </p:cNvSpPr>
          <p:nvPr>
            <p:ph type="body" idx="2" hasCustomPrompt="1"/>
            <p:custDataLst>
              <p:tags r:id="rId9"/>
            </p:custDataLst>
          </p:nvPr>
        </p:nvSpPr>
        <p:spPr>
          <a:xfrm>
            <a:off x="2641601" y="2403740"/>
            <a:ext cx="6908800" cy="922019"/>
          </a:xfrm>
          <a:prstGeom prst="rect">
            <a:avLst/>
          </a:prstGeom>
          <a:noFill/>
        </p:spPr>
        <p:txBody>
          <a:bodyPr wrap="square" lIns="0" tIns="0" rIns="0" bIns="0" rtlCol="0" anchor="ctr" anchorCtr="0">
            <a:normAutofit/>
          </a:bodyPr>
          <a:lstStyle>
            <a:lvl1pPr marL="0" marR="0" algn="ctr" defTabSz="914400" rtl="0" eaLnBrk="1" fontAlgn="auto" latinLnBrk="0" hangingPunct="1">
              <a:lnSpc>
                <a:spcPct val="100000"/>
              </a:lnSpc>
              <a:buClrTx/>
              <a:buSzTx/>
              <a:buFontTx/>
              <a:buNone/>
              <a:defRPr kumimoji="0" lang="en-US" altLang="zh-CN" sz="4800" b="1" i="0" u="none" strike="noStrike" kern="1200" cap="none" spc="300" normalizeH="0" baseline="0" noProof="1" dirty="0">
                <a:solidFill>
                  <a:schemeClr val="accent2"/>
                </a:solidFill>
                <a:latin typeface="+mj-ea"/>
                <a:ea typeface="+mj-ea"/>
                <a:cs typeface="MiSans Normal" panose="00000500000000000000" charset="-122"/>
              </a:defRPr>
            </a:lvl1pPr>
          </a:lstStyle>
          <a:p>
            <a:pPr lvl="0" algn="ctr"/>
            <a:r>
              <a:rPr>
                <a:sym typeface="+mn-ea"/>
              </a:rPr>
              <a:t>编辑节编号</a:t>
            </a:r>
            <a:endParaRPr>
              <a:sym typeface="+mn-ea"/>
            </a:endParaRPr>
          </a:p>
        </p:txBody>
      </p:sp>
      <p:sp>
        <p:nvSpPr>
          <p:cNvPr id="7" name="标题"/>
          <p:cNvSpPr txBox="1">
            <a:spLocks noGrp="1"/>
          </p:cNvSpPr>
          <p:nvPr>
            <p:ph type="title" idx="1" hasCustomPrompt="1"/>
            <p:custDataLst>
              <p:tags r:id="rId10"/>
            </p:custDataLst>
          </p:nvPr>
        </p:nvSpPr>
        <p:spPr>
          <a:xfrm>
            <a:off x="2641600" y="3472381"/>
            <a:ext cx="6908800" cy="855064"/>
          </a:xfrm>
          <a:prstGeom prst="rect">
            <a:avLst/>
          </a:prstGeom>
          <a:noFill/>
        </p:spPr>
        <p:txBody>
          <a:bodyPr wrap="square" lIns="0" tIns="0" rIns="0" bIns="0" rtlCol="0" anchor="ctr">
            <a:normAutofit/>
          </a:bodyPr>
          <a:lstStyle>
            <a:lvl1pPr marL="0" marR="0" algn="ctr" defTabSz="914400" rtl="0" eaLnBrk="1" fontAlgn="auto" latinLnBrk="0" hangingPunct="1">
              <a:lnSpc>
                <a:spcPct val="100000"/>
              </a:lnSpc>
              <a:buClrTx/>
              <a:buSzTx/>
              <a:buFontTx/>
              <a:buNone/>
              <a:defRPr kumimoji="0" lang="zh-CN" altLang="en-US" sz="5400" b="1" i="0" u="none" strike="noStrike" kern="1200" cap="none" spc="300" normalizeH="0" baseline="0" noProof="1" dirty="0">
                <a:solidFill>
                  <a:schemeClr val="accent1"/>
                </a:solidFill>
                <a:latin typeface="汉仪书宋二简" panose="02010600000101010101" charset="-122"/>
                <a:ea typeface="汉仪书宋二简" panose="02010600000101010101" charset="-122"/>
                <a:cs typeface="MiSans Normal" panose="00000500000000000000" charset="-122"/>
              </a:defRPr>
            </a:lvl1pPr>
          </a:lstStyle>
          <a:p>
            <a:pPr lvl="0" algn="ctr"/>
            <a:r>
              <a:rPr>
                <a:sym typeface="+mn-ea"/>
              </a:rPr>
              <a:t>单击此处编辑标题</a:t>
            </a:r>
            <a:endParaRPr>
              <a:sym typeface="+mn-ea"/>
            </a:endParaRP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11"/>
            </p:custDataLst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fld id="{297C79FE-DCC0-4620-A566-16CA7A0CE41F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12"/>
            </p:custDataLst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13"/>
            </p:custDataLst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515A922F-1294-4387-9CB3-FCC8465D972A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 showMasterSp="0">
  <p:cSld name="标题和两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椭圆 8"/>
          <p:cNvSpPr/>
          <p:nvPr userDrawn="1">
            <p:custDataLst>
              <p:tags r:id="rId2"/>
            </p:custDataLst>
          </p:nvPr>
        </p:nvSpPr>
        <p:spPr>
          <a:xfrm>
            <a:off x="561869" y="448407"/>
            <a:ext cx="600089" cy="599998"/>
          </a:xfrm>
          <a:prstGeom prst="ellipse">
            <a:avLst/>
          </a:prstGeom>
          <a:solidFill>
            <a:schemeClr val="accent6"/>
          </a:solidFill>
          <a:ln>
            <a:noFill/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>
              <a:cs typeface="MiSans Normal" panose="00000500000000000000" charset="-122"/>
            </a:endParaRPr>
          </a:p>
        </p:txBody>
      </p:sp>
      <p:sp>
        <p:nvSpPr>
          <p:cNvPr id="8" name="标题"/>
          <p:cNvSpPr txBox="1">
            <a:spLocks noGrp="1"/>
          </p:cNvSpPr>
          <p:nvPr>
            <p:ph type="title" idx="1"/>
            <p:custDataLst>
              <p:tags r:id="rId3"/>
            </p:custDataLst>
          </p:nvPr>
        </p:nvSpPr>
        <p:spPr>
          <a:xfrm>
            <a:off x="608400" y="608400"/>
            <a:ext cx="10969200" cy="705600"/>
          </a:xfrm>
          <a:prstGeom prst="rect">
            <a:avLst/>
          </a:prstGeom>
          <a:noFill/>
          <a:ln>
            <a:noFill/>
            <a:prstDash val="sysDash"/>
          </a:ln>
        </p:spPr>
        <p:txBody>
          <a:bodyPr wrap="square" rtlCol="0">
            <a:normAutofit/>
          </a:bodyPr>
          <a:lstStyle>
            <a:lvl1pPr marL="0" marR="0" algn="l" defTabSz="914400" rtl="0" eaLnBrk="1" fontAlgn="auto" latinLnBrk="0" hangingPunct="1">
              <a:lnSpc>
                <a:spcPct val="100000"/>
              </a:lnSpc>
              <a:buClrTx/>
              <a:buSzTx/>
              <a:buFontTx/>
              <a:buNone/>
              <a:defRPr kumimoji="0" lang="zh-CN" altLang="en-US" sz="3600" b="1" i="0" u="none" strike="noStrike" kern="1200" cap="none" spc="300" normalizeH="0" baseline="0" noProof="1" dirty="0">
                <a:ln>
                  <a:noFill/>
                  <a:prstDash val="sysDot"/>
                </a:ln>
                <a:solidFill>
                  <a:schemeClr val="accent1"/>
                </a:solidFill>
                <a:latin typeface="+mj-ea"/>
                <a:ea typeface="+mj-ea"/>
                <a:cs typeface="MiSans Normal" panose="00000500000000000000" charset="-122"/>
              </a:defRPr>
            </a:lvl1pPr>
          </a:lstStyle>
          <a:p>
            <a:pPr lvl="0"/>
            <a:r>
              <a:rPr>
                <a:sym typeface="+mn-ea"/>
              </a:rPr>
              <a:t>单击此处编辑母版标题样式</a:t>
            </a:r>
            <a:endParaRPr>
              <a:sym typeface="+mn-ea"/>
            </a:endParaRP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fld id="{297C79FE-DCC0-4620-A566-16CA7A0CE41F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515A922F-1294-4387-9CB3-FCC8465D972A}" type="slidenum">
              <a:rPr lang="zh-CN" altLang="en-US" smtClean="0"/>
            </a:fld>
            <a:endParaRPr lang="zh-CN" altLang="en-US"/>
          </a:p>
        </p:txBody>
      </p:sp>
      <p:sp>
        <p:nvSpPr>
          <p:cNvPr id="3" name="正文"/>
          <p:cNvSpPr txBox="1">
            <a:spLocks noGrp="1"/>
          </p:cNvSpPr>
          <p:nvPr>
            <p:ph idx="2"/>
            <p:custDataLst>
              <p:tags r:id="rId7"/>
            </p:custDataLst>
          </p:nvPr>
        </p:nvSpPr>
        <p:spPr>
          <a:xfrm>
            <a:off x="608330" y="1490345"/>
            <a:ext cx="5214620" cy="4759325"/>
          </a:xfrm>
          <a:prstGeom prst="rect">
            <a:avLst/>
          </a:prstGeom>
          <a:ln>
            <a:noFill/>
            <a:prstDash val="sysDash"/>
          </a:ln>
        </p:spPr>
        <p:txBody>
          <a:bodyPr vert="horz" lIns="90000" tIns="46800" rIns="90000" bIns="46800" rtlCol="0">
            <a:norm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1200"/>
              </a:spcBef>
              <a:spcAft>
                <a:spcPts val="0"/>
              </a:spcAft>
              <a:buClr>
                <a:schemeClr val="accent2"/>
              </a:buClr>
              <a:buSzTx/>
              <a:buFont typeface="Arial" panose="020B0604020202020204" pitchFamily="34" charset="0"/>
              <a:buChar char="●"/>
              <a:defRPr kumimoji="0" lang="zh-CN" altLang="en-US" sz="1800" b="0" i="0" u="none" strike="noStrike" kern="1200" cap="none" spc="150" normalizeH="0" baseline="0" noProof="1" dirty="0">
                <a:ln>
                  <a:noFill/>
                  <a:prstDash val="sysDot"/>
                </a:ln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ea"/>
                <a:ea typeface="+mn-ea"/>
                <a:cs typeface="MiSans Normal" panose="00000500000000000000" charset="-122"/>
                <a:sym typeface="+mn-ea"/>
              </a:defRPr>
            </a:lvl1pPr>
            <a:lvl2pPr marL="685800" marR="0" lvl="1" indent="-228600" fontAlgn="auto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●"/>
              <a:tabLst>
                <a:tab pos="1609725" algn="l"/>
              </a:tabLst>
              <a:defRPr kumimoji="0" sz="1600" b="0" i="0" u="none" strike="noStrike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+mn-ea"/>
                <a:ea typeface="+mn-ea"/>
              </a:defRPr>
            </a:lvl2pPr>
            <a:lvl3pPr marL="1143000" marR="0" lvl="2" indent="-228600" fontAlgn="auto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●"/>
              <a:defRPr kumimoji="0" sz="1600" b="0" i="0" u="none" strike="noStrike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+mn-ea"/>
                <a:ea typeface="+mn-ea"/>
              </a:defRPr>
            </a:lvl3pPr>
            <a:lvl4pPr marL="1600200" marR="0" lvl="3" indent="-228600" fontAlgn="auto">
              <a:lnSpc>
                <a:spcPct val="120000"/>
              </a:lnSpc>
              <a:spcBef>
                <a:spcPts val="0"/>
              </a:spcBef>
              <a:spcAft>
                <a:spcPts val="300"/>
              </a:spcAft>
              <a:buFont typeface="Wingdings" panose="05000000000000000000" charset="0"/>
              <a:buChar char=""/>
              <a:defRPr kumimoji="0" sz="1400" b="0" i="0" u="none" strike="noStrike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+mn-ea"/>
                <a:ea typeface="+mn-ea"/>
              </a:defRPr>
            </a:lvl4pPr>
            <a:lvl5pPr marL="2057400" marR="0" lvl="4" indent="-228600" fontAlgn="auto">
              <a:lnSpc>
                <a:spcPct val="120000"/>
              </a:lnSpc>
              <a:spcBef>
                <a:spcPts val="0"/>
              </a:spcBef>
              <a:spcAft>
                <a:spcPts val="300"/>
              </a:spcAft>
              <a:buFont typeface="Arial" panose="020B0604020202020204" pitchFamily="34" charset="0"/>
              <a:buChar char="•"/>
              <a:defRPr kumimoji="0" sz="1400" b="0" i="0" u="none" strike="noStrike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+mn-ea"/>
                <a:ea typeface="+mn-ea"/>
              </a:defRPr>
            </a:lvl5pPr>
            <a:lvl6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</a:lvl6pPr>
            <a:lvl7pPr marL="2971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7pPr>
            <a:lvl8pPr marL="3429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8pPr>
            <a:lvl9pPr marL="3886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9pPr>
          </a:lstStyle>
          <a:p>
            <a:pPr lvl="0">
              <a:spcBef>
                <a:spcPts val="1200"/>
              </a:spcBef>
              <a:spcAft>
                <a:spcPts val="0"/>
              </a:spcAft>
              <a:buClr>
                <a:schemeClr val="accent2"/>
              </a:buClr>
            </a:pPr>
            <a:r>
              <a:rPr dirty="0">
                <a:sym typeface="+mn-ea"/>
              </a:rPr>
              <a:t>单击此处编辑母版文本样式</a:t>
            </a:r>
            <a:endParaRPr dirty="0">
              <a:sym typeface="+mn-ea"/>
            </a:endParaRPr>
          </a:p>
          <a:p>
            <a:pPr lvl="1">
              <a:spcBef>
                <a:spcPts val="1200"/>
              </a:spcBef>
              <a:spcAft>
                <a:spcPts val="0"/>
              </a:spcAft>
              <a:buClr>
                <a:schemeClr val="accent2"/>
              </a:buClr>
            </a:pPr>
            <a:r>
              <a:rPr dirty="0" err="1">
                <a:sym typeface="+mn-ea"/>
              </a:rPr>
              <a:t>第二级</a:t>
            </a:r>
            <a:endParaRPr dirty="0">
              <a:sym typeface="+mn-ea"/>
            </a:endParaRPr>
          </a:p>
          <a:p>
            <a:pPr lvl="2">
              <a:spcBef>
                <a:spcPts val="1200"/>
              </a:spcBef>
              <a:spcAft>
                <a:spcPts val="0"/>
              </a:spcAft>
              <a:buClr>
                <a:schemeClr val="accent2"/>
              </a:buClr>
            </a:pPr>
            <a:r>
              <a:rPr dirty="0" err="1">
                <a:sym typeface="+mn-ea"/>
              </a:rPr>
              <a:t>第三级</a:t>
            </a:r>
            <a:endParaRPr dirty="0">
              <a:sym typeface="+mn-ea"/>
            </a:endParaRPr>
          </a:p>
          <a:p>
            <a:pPr lvl="3">
              <a:spcBef>
                <a:spcPts val="1200"/>
              </a:spcBef>
              <a:spcAft>
                <a:spcPts val="0"/>
              </a:spcAft>
              <a:buClr>
                <a:schemeClr val="accent2"/>
              </a:buClr>
            </a:pPr>
            <a:r>
              <a:rPr dirty="0" err="1">
                <a:sym typeface="+mn-ea"/>
              </a:rPr>
              <a:t>第四级</a:t>
            </a:r>
            <a:endParaRPr dirty="0">
              <a:sym typeface="+mn-ea"/>
            </a:endParaRPr>
          </a:p>
          <a:p>
            <a:pPr lvl="4">
              <a:spcBef>
                <a:spcPts val="1200"/>
              </a:spcBef>
              <a:spcAft>
                <a:spcPts val="0"/>
              </a:spcAft>
              <a:buClr>
                <a:schemeClr val="accent2"/>
              </a:buClr>
            </a:pPr>
            <a:r>
              <a:rPr dirty="0" err="1">
                <a:sym typeface="+mn-ea"/>
              </a:rPr>
              <a:t>第五级</a:t>
            </a:r>
            <a:endParaRPr dirty="0">
              <a:sym typeface="+mn-ea"/>
            </a:endParaRPr>
          </a:p>
        </p:txBody>
      </p:sp>
      <p:sp>
        <p:nvSpPr>
          <p:cNvPr id="4" name="正文"/>
          <p:cNvSpPr txBox="1">
            <a:spLocks noGrp="1"/>
          </p:cNvSpPr>
          <p:nvPr>
            <p:ph idx="13"/>
            <p:custDataLst>
              <p:tags r:id="rId8"/>
            </p:custDataLst>
          </p:nvPr>
        </p:nvSpPr>
        <p:spPr>
          <a:xfrm>
            <a:off x="6238240" y="1490345"/>
            <a:ext cx="5339080" cy="4759325"/>
          </a:xfrm>
          <a:prstGeom prst="rect">
            <a:avLst/>
          </a:prstGeom>
          <a:ln>
            <a:noFill/>
            <a:prstDash val="sysDash"/>
          </a:ln>
        </p:spPr>
        <p:txBody>
          <a:bodyPr vert="horz" lIns="90000" tIns="46800" rIns="90000" bIns="46800" rtlCol="0">
            <a:norm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1200"/>
              </a:spcBef>
              <a:spcAft>
                <a:spcPts val="0"/>
              </a:spcAft>
              <a:buClr>
                <a:schemeClr val="accent2"/>
              </a:buClr>
              <a:buSzTx/>
              <a:buFont typeface="Arial" panose="020B0604020202020204" pitchFamily="34" charset="0"/>
              <a:buChar char="●"/>
              <a:defRPr kumimoji="0" lang="zh-CN" altLang="en-US" sz="1800" b="0" i="0" u="none" strike="noStrike" kern="1200" cap="none" spc="150" normalizeH="0" baseline="0" noProof="1" dirty="0">
                <a:ln>
                  <a:noFill/>
                  <a:prstDash val="sysDot"/>
                </a:ln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ea"/>
                <a:ea typeface="+mn-ea"/>
                <a:cs typeface="MiSans Normal" panose="00000500000000000000" charset="-122"/>
                <a:sym typeface="+mn-ea"/>
              </a:defRPr>
            </a:lvl1pPr>
            <a:lvl2pPr marL="685800" marR="0" lvl="1" indent="-228600" fontAlgn="auto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●"/>
              <a:tabLst>
                <a:tab pos="1609725" algn="l"/>
              </a:tabLst>
              <a:defRPr kumimoji="0" sz="1600" b="0" i="0" u="none" strike="noStrike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+mn-ea"/>
                <a:ea typeface="+mn-ea"/>
              </a:defRPr>
            </a:lvl2pPr>
            <a:lvl3pPr marL="1143000" marR="0" lvl="2" indent="-228600" fontAlgn="auto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●"/>
              <a:defRPr kumimoji="0" sz="1600" b="0" i="0" u="none" strike="noStrike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+mn-ea"/>
                <a:ea typeface="+mn-ea"/>
              </a:defRPr>
            </a:lvl3pPr>
            <a:lvl4pPr marL="1600200" marR="0" lvl="3" indent="-228600" fontAlgn="auto">
              <a:lnSpc>
                <a:spcPct val="120000"/>
              </a:lnSpc>
              <a:spcBef>
                <a:spcPts val="0"/>
              </a:spcBef>
              <a:spcAft>
                <a:spcPts val="300"/>
              </a:spcAft>
              <a:buFont typeface="Wingdings" panose="05000000000000000000" charset="0"/>
              <a:buChar char=""/>
              <a:defRPr kumimoji="0" sz="1400" b="0" i="0" u="none" strike="noStrike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+mn-ea"/>
                <a:ea typeface="+mn-ea"/>
              </a:defRPr>
            </a:lvl4pPr>
            <a:lvl5pPr marL="2057400" marR="0" lvl="4" indent="-228600" fontAlgn="auto">
              <a:lnSpc>
                <a:spcPct val="120000"/>
              </a:lnSpc>
              <a:spcBef>
                <a:spcPts val="0"/>
              </a:spcBef>
              <a:spcAft>
                <a:spcPts val="300"/>
              </a:spcAft>
              <a:buFont typeface="Arial" panose="020B0604020202020204" pitchFamily="34" charset="0"/>
              <a:buChar char="•"/>
              <a:defRPr kumimoji="0" sz="1400" b="0" i="0" u="none" strike="noStrike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+mn-ea"/>
                <a:ea typeface="+mn-ea"/>
              </a:defRPr>
            </a:lvl5pPr>
            <a:lvl6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</a:lvl6pPr>
            <a:lvl7pPr marL="2971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7pPr>
            <a:lvl8pPr marL="3429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8pPr>
            <a:lvl9pPr marL="3886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9pPr>
          </a:lstStyle>
          <a:p>
            <a:pPr lvl="0">
              <a:spcBef>
                <a:spcPts val="1200"/>
              </a:spcBef>
              <a:spcAft>
                <a:spcPts val="0"/>
              </a:spcAft>
              <a:buClr>
                <a:schemeClr val="accent2"/>
              </a:buClr>
            </a:pPr>
            <a:r>
              <a:rPr dirty="0">
                <a:sym typeface="+mn-ea"/>
              </a:rPr>
              <a:t>单击此处编辑母版文本样式</a:t>
            </a:r>
            <a:endParaRPr dirty="0">
              <a:sym typeface="+mn-ea"/>
            </a:endParaRPr>
          </a:p>
          <a:p>
            <a:pPr lvl="1">
              <a:spcBef>
                <a:spcPts val="1200"/>
              </a:spcBef>
              <a:spcAft>
                <a:spcPts val="0"/>
              </a:spcAft>
              <a:buClr>
                <a:schemeClr val="accent2"/>
              </a:buClr>
            </a:pPr>
            <a:r>
              <a:rPr dirty="0" err="1">
                <a:sym typeface="+mn-ea"/>
              </a:rPr>
              <a:t>第二级</a:t>
            </a:r>
            <a:endParaRPr dirty="0">
              <a:sym typeface="+mn-ea"/>
            </a:endParaRPr>
          </a:p>
          <a:p>
            <a:pPr lvl="2">
              <a:spcBef>
                <a:spcPts val="1200"/>
              </a:spcBef>
              <a:spcAft>
                <a:spcPts val="0"/>
              </a:spcAft>
              <a:buClr>
                <a:schemeClr val="accent2"/>
              </a:buClr>
            </a:pPr>
            <a:r>
              <a:rPr dirty="0" err="1">
                <a:sym typeface="+mn-ea"/>
              </a:rPr>
              <a:t>第三级</a:t>
            </a:r>
            <a:endParaRPr dirty="0">
              <a:sym typeface="+mn-ea"/>
            </a:endParaRPr>
          </a:p>
          <a:p>
            <a:pPr lvl="3">
              <a:spcBef>
                <a:spcPts val="1200"/>
              </a:spcBef>
              <a:spcAft>
                <a:spcPts val="0"/>
              </a:spcAft>
              <a:buClr>
                <a:schemeClr val="accent2"/>
              </a:buClr>
            </a:pPr>
            <a:r>
              <a:rPr dirty="0" err="1">
                <a:sym typeface="+mn-ea"/>
              </a:rPr>
              <a:t>第四级</a:t>
            </a:r>
            <a:endParaRPr dirty="0">
              <a:sym typeface="+mn-ea"/>
            </a:endParaRPr>
          </a:p>
          <a:p>
            <a:pPr lvl="4">
              <a:spcBef>
                <a:spcPts val="1200"/>
              </a:spcBef>
              <a:spcAft>
                <a:spcPts val="0"/>
              </a:spcAft>
              <a:buClr>
                <a:schemeClr val="accent2"/>
              </a:buClr>
            </a:pPr>
            <a:r>
              <a:rPr dirty="0" err="1">
                <a:sym typeface="+mn-ea"/>
              </a:rPr>
              <a:t>第五级</a:t>
            </a:r>
            <a:endParaRPr dirty="0">
              <a:sym typeface="+mn-ea"/>
            </a:endParaRPr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 showMasterSp="0">
  <p:cSld name="标题和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正文"/>
          <p:cNvSpPr txBox="1">
            <a:spLocks noGrp="1"/>
          </p:cNvSpPr>
          <p:nvPr>
            <p:ph idx="6"/>
            <p:custDataLst>
              <p:tags r:id="rId2"/>
            </p:custDataLst>
          </p:nvPr>
        </p:nvSpPr>
        <p:spPr>
          <a:xfrm>
            <a:off x="6235200" y="1854000"/>
            <a:ext cx="5342400" cy="4395600"/>
          </a:xfrm>
          <a:prstGeom prst="rect">
            <a:avLst/>
          </a:prstGeom>
          <a:ln>
            <a:noFill/>
            <a:prstDash val="sysDash"/>
          </a:ln>
        </p:spPr>
        <p:txBody>
          <a:bodyPr vert="horz" lIns="90000" tIns="46800" rIns="90000" bIns="46800" rtlCol="0">
            <a:normAutofit/>
          </a:bodyPr>
          <a:lstStyle>
            <a:lvl1pPr>
              <a:defRPr>
                <a:latin typeface="+mn-ea"/>
                <a:ea typeface="+mn-ea"/>
                <a:sym typeface="+mn-ea"/>
              </a:defRPr>
            </a:lvl1pPr>
            <a:lvl2pPr>
              <a:defRPr>
                <a:latin typeface="+mn-ea"/>
                <a:ea typeface="+mn-ea"/>
                <a:sym typeface="+mn-ea"/>
              </a:defRPr>
            </a:lvl2pPr>
            <a:lvl3pPr>
              <a:defRPr>
                <a:latin typeface="+mn-ea"/>
                <a:ea typeface="+mn-ea"/>
                <a:sym typeface="+mn-ea"/>
              </a:defRPr>
            </a:lvl3pPr>
            <a:lvl4pPr>
              <a:defRPr>
                <a:latin typeface="+mn-ea"/>
                <a:ea typeface="+mn-ea"/>
                <a:sym typeface="+mn-ea"/>
              </a:defRPr>
            </a:lvl4pPr>
            <a:lvl5pPr>
              <a:defRPr>
                <a:latin typeface="+mn-ea"/>
                <a:ea typeface="+mn-ea"/>
                <a:sym typeface="+mn-ea"/>
              </a:defRPr>
            </a:lvl5pPr>
          </a:lstStyle>
          <a:p>
            <a:pPr lvl="0">
              <a:lnSpc>
                <a:spcPct val="130000"/>
              </a:lnSpc>
              <a:buChar char="●"/>
            </a:pPr>
            <a:r>
              <a:rPr>
                <a:sym typeface="+mn-ea"/>
              </a:rPr>
              <a:t>单击此处编辑母版文本样式</a:t>
            </a:r>
            <a:endParaRPr>
              <a:sym typeface="+mn-ea"/>
            </a:endParaRPr>
          </a:p>
          <a:p>
            <a:pPr lvl="1">
              <a:lnSpc>
                <a:spcPct val="120000"/>
              </a:lnSpc>
              <a:buChar char="●"/>
              <a:tabLst>
                <a:tab pos="1609725" algn="l"/>
              </a:tabLst>
            </a:pPr>
            <a:r>
              <a:rPr>
                <a:sym typeface="+mn-ea"/>
              </a:rPr>
              <a:t>第二级</a:t>
            </a:r>
            <a:endParaRPr>
              <a:sym typeface="+mn-ea"/>
            </a:endParaRPr>
          </a:p>
          <a:p>
            <a:pPr lvl="2">
              <a:lnSpc>
                <a:spcPct val="120000"/>
              </a:lnSpc>
              <a:buChar char="●"/>
            </a:pPr>
            <a:r>
              <a:rPr>
                <a:sym typeface="+mn-ea"/>
              </a:rPr>
              <a:t>第三级</a:t>
            </a:r>
            <a:endParaRPr>
              <a:sym typeface="+mn-ea"/>
            </a:endParaRPr>
          </a:p>
          <a:p>
            <a:pPr lvl="3">
              <a:lnSpc>
                <a:spcPct val="120000"/>
              </a:lnSpc>
              <a:buFont typeface="Wingdings" panose="05000000000000000000" charset="0"/>
              <a:buChar char=""/>
            </a:pPr>
            <a:r>
              <a:rPr>
                <a:sym typeface="+mn-ea"/>
              </a:rPr>
              <a:t>第四级</a:t>
            </a:r>
            <a:endParaRPr>
              <a:sym typeface="+mn-ea"/>
            </a:endParaRPr>
          </a:p>
          <a:p>
            <a:pPr lvl="4">
              <a:lnSpc>
                <a:spcPct val="120000"/>
              </a:lnSpc>
            </a:pPr>
            <a:r>
              <a:rPr>
                <a:sym typeface="+mn-ea"/>
              </a:rPr>
              <a:t>第五级</a:t>
            </a:r>
            <a:endParaRPr>
              <a:sym typeface="+mn-ea"/>
            </a:endParaRPr>
          </a:p>
        </p:txBody>
      </p:sp>
      <p:sp>
        <p:nvSpPr>
          <p:cNvPr id="14" name="标题"/>
          <p:cNvSpPr txBox="1">
            <a:spLocks noGrp="1"/>
          </p:cNvSpPr>
          <p:nvPr>
            <p:ph type="title" idx="5"/>
            <p:custDataLst>
              <p:tags r:id="rId3"/>
            </p:custDataLst>
          </p:nvPr>
        </p:nvSpPr>
        <p:spPr>
          <a:xfrm>
            <a:off x="6235200" y="1409700"/>
            <a:ext cx="5342400" cy="419610"/>
          </a:xfrm>
          <a:prstGeom prst="rect">
            <a:avLst/>
          </a:prstGeom>
          <a:noFill/>
          <a:ln>
            <a:noFill/>
            <a:prstDash val="sysDash"/>
          </a:ln>
        </p:spPr>
        <p:txBody>
          <a:bodyPr wrap="square" rtlCol="0">
            <a:normAutofit/>
          </a:bodyPr>
          <a:lstStyle>
            <a:lvl1pPr marL="0" marR="0" algn="l" defTabSz="914400" rtl="0" eaLnBrk="1" fontAlgn="auto" latinLnBrk="0" hangingPunct="1">
              <a:lnSpc>
                <a:spcPct val="100000"/>
              </a:lnSpc>
              <a:buClrTx/>
              <a:buSzTx/>
              <a:buFontTx/>
              <a:buNone/>
              <a:defRPr kumimoji="0" lang="zh-CN" altLang="en-US" sz="2000" b="1" i="0" u="none" strike="noStrike" kern="1200" cap="none" spc="0" normalizeH="0" baseline="0" noProof="1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  <a:ea typeface="+mn-ea"/>
                <a:cs typeface="MiSans Normal" panose="00000500000000000000" charset="-122"/>
              </a:defRPr>
            </a:lvl1pPr>
          </a:lstStyle>
          <a:p>
            <a:pPr lvl="0"/>
            <a:r>
              <a:rPr>
                <a:sym typeface="+mn-ea"/>
              </a:rPr>
              <a:t>单击此处编辑母版标题样式</a:t>
            </a:r>
            <a:endParaRPr>
              <a:sym typeface="+mn-ea"/>
            </a:endParaRPr>
          </a:p>
        </p:txBody>
      </p:sp>
      <p:sp>
        <p:nvSpPr>
          <p:cNvPr id="13" name="正文"/>
          <p:cNvSpPr txBox="1">
            <a:spLocks noGrp="1"/>
          </p:cNvSpPr>
          <p:nvPr>
            <p:ph idx="4"/>
            <p:custDataLst>
              <p:tags r:id="rId4"/>
            </p:custDataLst>
          </p:nvPr>
        </p:nvSpPr>
        <p:spPr>
          <a:xfrm>
            <a:off x="608400" y="1854000"/>
            <a:ext cx="5342400" cy="4395600"/>
          </a:xfrm>
          <a:prstGeom prst="rect">
            <a:avLst/>
          </a:prstGeom>
          <a:ln>
            <a:noFill/>
            <a:prstDash val="sysDash"/>
          </a:ln>
        </p:spPr>
        <p:txBody>
          <a:bodyPr vert="horz" lIns="90000" tIns="46800" rIns="90000" bIns="46800" rtlCol="0">
            <a:normAutofit/>
          </a:bodyPr>
          <a:lstStyle>
            <a:lvl1pPr>
              <a:defRPr>
                <a:latin typeface="+mn-ea"/>
                <a:ea typeface="+mn-ea"/>
                <a:sym typeface="+mn-ea"/>
              </a:defRPr>
            </a:lvl1pPr>
            <a:lvl2pPr>
              <a:defRPr>
                <a:latin typeface="+mn-ea"/>
                <a:ea typeface="+mn-ea"/>
                <a:sym typeface="+mn-ea"/>
              </a:defRPr>
            </a:lvl2pPr>
            <a:lvl3pPr>
              <a:defRPr>
                <a:latin typeface="+mn-ea"/>
                <a:ea typeface="+mn-ea"/>
                <a:sym typeface="+mn-ea"/>
              </a:defRPr>
            </a:lvl3pPr>
            <a:lvl4pPr>
              <a:defRPr>
                <a:latin typeface="+mn-ea"/>
                <a:ea typeface="+mn-ea"/>
                <a:sym typeface="+mn-ea"/>
              </a:defRPr>
            </a:lvl4pPr>
            <a:lvl5pPr>
              <a:defRPr>
                <a:latin typeface="+mn-ea"/>
                <a:ea typeface="+mn-ea"/>
                <a:sym typeface="+mn-ea"/>
              </a:defRPr>
            </a:lvl5pPr>
          </a:lstStyle>
          <a:p>
            <a:pPr lvl="0">
              <a:lnSpc>
                <a:spcPct val="130000"/>
              </a:lnSpc>
              <a:buChar char="●"/>
            </a:pPr>
            <a:r>
              <a:rPr>
                <a:sym typeface="+mn-ea"/>
              </a:rPr>
              <a:t>单击此处编辑母版文本样式</a:t>
            </a:r>
            <a:endParaRPr>
              <a:sym typeface="+mn-ea"/>
            </a:endParaRPr>
          </a:p>
          <a:p>
            <a:pPr lvl="1">
              <a:lnSpc>
                <a:spcPct val="120000"/>
              </a:lnSpc>
              <a:buChar char="●"/>
              <a:tabLst>
                <a:tab pos="1609725" algn="l"/>
              </a:tabLst>
            </a:pPr>
            <a:r>
              <a:rPr>
                <a:sym typeface="+mn-ea"/>
              </a:rPr>
              <a:t>第二级</a:t>
            </a:r>
            <a:endParaRPr>
              <a:sym typeface="+mn-ea"/>
            </a:endParaRPr>
          </a:p>
          <a:p>
            <a:pPr lvl="2">
              <a:lnSpc>
                <a:spcPct val="120000"/>
              </a:lnSpc>
              <a:buChar char="●"/>
            </a:pPr>
            <a:r>
              <a:rPr>
                <a:sym typeface="+mn-ea"/>
              </a:rPr>
              <a:t>第三级</a:t>
            </a:r>
            <a:endParaRPr>
              <a:sym typeface="+mn-ea"/>
            </a:endParaRPr>
          </a:p>
          <a:p>
            <a:pPr lvl="3">
              <a:lnSpc>
                <a:spcPct val="120000"/>
              </a:lnSpc>
              <a:buFont typeface="Wingdings" panose="05000000000000000000" charset="0"/>
              <a:buChar char=""/>
            </a:pPr>
            <a:r>
              <a:rPr>
                <a:sym typeface="+mn-ea"/>
              </a:rPr>
              <a:t>第四级</a:t>
            </a:r>
            <a:endParaRPr>
              <a:sym typeface="+mn-ea"/>
            </a:endParaRPr>
          </a:p>
          <a:p>
            <a:pPr lvl="4">
              <a:lnSpc>
                <a:spcPct val="120000"/>
              </a:lnSpc>
            </a:pPr>
            <a:r>
              <a:rPr>
                <a:sym typeface="+mn-ea"/>
              </a:rPr>
              <a:t>第五级</a:t>
            </a:r>
            <a:endParaRPr>
              <a:sym typeface="+mn-ea"/>
            </a:endParaRPr>
          </a:p>
        </p:txBody>
      </p:sp>
      <p:sp>
        <p:nvSpPr>
          <p:cNvPr id="12" name="标题"/>
          <p:cNvSpPr txBox="1">
            <a:spLocks noGrp="1"/>
          </p:cNvSpPr>
          <p:nvPr>
            <p:ph type="title" idx="3"/>
            <p:custDataLst>
              <p:tags r:id="rId5"/>
            </p:custDataLst>
          </p:nvPr>
        </p:nvSpPr>
        <p:spPr>
          <a:xfrm>
            <a:off x="608400" y="1409700"/>
            <a:ext cx="5342400" cy="419610"/>
          </a:xfrm>
          <a:prstGeom prst="rect">
            <a:avLst/>
          </a:prstGeom>
          <a:noFill/>
          <a:ln>
            <a:noFill/>
            <a:prstDash val="sysDash"/>
          </a:ln>
        </p:spPr>
        <p:txBody>
          <a:bodyPr wrap="square" rtlCol="0">
            <a:normAutofit/>
          </a:bodyPr>
          <a:lstStyle>
            <a:lvl1pPr marL="0" marR="0" algn="l" defTabSz="914400" rtl="0" eaLnBrk="1" fontAlgn="auto" latinLnBrk="0" hangingPunct="1">
              <a:lnSpc>
                <a:spcPct val="100000"/>
              </a:lnSpc>
              <a:buClrTx/>
              <a:buSzTx/>
              <a:buFontTx/>
              <a:buNone/>
              <a:defRPr kumimoji="0" lang="zh-CN" altLang="en-US" sz="2000" b="1" i="0" u="none" strike="noStrike" kern="1200" cap="none" spc="0" normalizeH="0" baseline="0" noProof="1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  <a:ea typeface="+mn-ea"/>
                <a:cs typeface="MiSans Normal" panose="00000500000000000000" charset="-122"/>
              </a:defRPr>
            </a:lvl1pPr>
          </a:lstStyle>
          <a:p>
            <a:pPr lvl="0"/>
            <a:r>
              <a:rPr>
                <a:sym typeface="+mn-ea"/>
              </a:rPr>
              <a:t>单击此处编辑母版标题样式</a:t>
            </a:r>
            <a:endParaRPr>
              <a:sym typeface="+mn-ea"/>
            </a:endParaRPr>
          </a:p>
        </p:txBody>
      </p:sp>
      <p:sp>
        <p:nvSpPr>
          <p:cNvPr id="11" name="椭圆 10"/>
          <p:cNvSpPr/>
          <p:nvPr>
            <p:custDataLst>
              <p:tags r:id="rId6"/>
            </p:custDataLst>
          </p:nvPr>
        </p:nvSpPr>
        <p:spPr>
          <a:xfrm>
            <a:off x="561869" y="448407"/>
            <a:ext cx="600089" cy="599998"/>
          </a:xfrm>
          <a:prstGeom prst="ellipse">
            <a:avLst/>
          </a:prstGeom>
          <a:solidFill>
            <a:schemeClr val="accent6"/>
          </a:solidFill>
          <a:ln>
            <a:noFill/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>
              <a:cs typeface="MiSans Normal" panose="00000500000000000000" charset="-122"/>
            </a:endParaRPr>
          </a:p>
        </p:txBody>
      </p:sp>
      <p:sp>
        <p:nvSpPr>
          <p:cNvPr id="10" name="标题"/>
          <p:cNvSpPr txBox="1">
            <a:spLocks noGrp="1"/>
          </p:cNvSpPr>
          <p:nvPr>
            <p:ph type="title" idx="1"/>
            <p:custDataLst>
              <p:tags r:id="rId7"/>
            </p:custDataLst>
          </p:nvPr>
        </p:nvSpPr>
        <p:spPr>
          <a:xfrm>
            <a:off x="608400" y="608400"/>
            <a:ext cx="10969200" cy="705600"/>
          </a:xfrm>
          <a:prstGeom prst="rect">
            <a:avLst/>
          </a:prstGeom>
          <a:noFill/>
          <a:ln>
            <a:noFill/>
            <a:prstDash val="sysDash"/>
          </a:ln>
        </p:spPr>
        <p:txBody>
          <a:bodyPr wrap="square" rtlCol="0">
            <a:normAutofit/>
          </a:bodyPr>
          <a:lstStyle>
            <a:lvl1pPr marL="0" marR="0" algn="l" defTabSz="914400" rtl="0" eaLnBrk="1" fontAlgn="auto" latinLnBrk="0" hangingPunct="1">
              <a:lnSpc>
                <a:spcPct val="100000"/>
              </a:lnSpc>
              <a:buClrTx/>
              <a:buSzTx/>
              <a:buFontTx/>
              <a:buNone/>
              <a:defRPr kumimoji="0" lang="zh-CN" altLang="en-US" sz="3600" b="1" i="0" u="none" strike="noStrike" kern="1200" cap="none" spc="300" normalizeH="0" baseline="0" noProof="1" dirty="0">
                <a:ln>
                  <a:noFill/>
                  <a:prstDash val="sysDot"/>
                </a:ln>
                <a:solidFill>
                  <a:schemeClr val="accent1"/>
                </a:solidFill>
                <a:latin typeface="汉仪书宋二简" panose="02010600000101010101" charset="-122"/>
                <a:ea typeface="汉仪书宋二简" panose="02010600000101010101" charset="-122"/>
                <a:cs typeface="MiSans Normal" panose="00000500000000000000" charset="-122"/>
              </a:defRPr>
            </a:lvl1pPr>
          </a:lstStyle>
          <a:p>
            <a:pPr lvl="0"/>
            <a:r>
              <a:rPr>
                <a:sym typeface="+mn-ea"/>
              </a:rPr>
              <a:t>单击此处编辑母版标题样式</a:t>
            </a:r>
            <a:endParaRPr>
              <a:sym typeface="+mn-ea"/>
            </a:endParaRP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  <p:custDataLst>
              <p:tags r:id="rId8"/>
            </p:custDataLst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fld id="{297C79FE-DCC0-4620-A566-16CA7A0CE41F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  <p:custDataLst>
              <p:tags r:id="rId9"/>
            </p:custDataLst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  <p:custDataLst>
              <p:tags r:id="rId10"/>
            </p:custDataLst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515A922F-1294-4387-9CB3-FCC8465D972A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 showMasterSp="0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椭圆 6"/>
          <p:cNvSpPr/>
          <p:nvPr>
            <p:custDataLst>
              <p:tags r:id="rId2"/>
            </p:custDataLst>
          </p:nvPr>
        </p:nvSpPr>
        <p:spPr>
          <a:xfrm>
            <a:off x="561869" y="448407"/>
            <a:ext cx="600089" cy="599998"/>
          </a:xfrm>
          <a:prstGeom prst="ellipse">
            <a:avLst/>
          </a:prstGeom>
          <a:solidFill>
            <a:schemeClr val="accent6"/>
          </a:solidFill>
          <a:ln>
            <a:noFill/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>
              <a:cs typeface="MiSans Normal" panose="00000500000000000000" charset="-122"/>
            </a:endParaRPr>
          </a:p>
        </p:txBody>
      </p:sp>
      <p:sp>
        <p:nvSpPr>
          <p:cNvPr id="6" name="标题"/>
          <p:cNvSpPr txBox="1">
            <a:spLocks noGrp="1"/>
          </p:cNvSpPr>
          <p:nvPr>
            <p:ph type="title" idx="1"/>
            <p:custDataLst>
              <p:tags r:id="rId3"/>
            </p:custDataLst>
          </p:nvPr>
        </p:nvSpPr>
        <p:spPr>
          <a:xfrm>
            <a:off x="608400" y="608400"/>
            <a:ext cx="10969200" cy="705600"/>
          </a:xfrm>
          <a:prstGeom prst="rect">
            <a:avLst/>
          </a:prstGeom>
          <a:noFill/>
          <a:ln>
            <a:noFill/>
            <a:prstDash val="sysDash"/>
          </a:ln>
        </p:spPr>
        <p:txBody>
          <a:bodyPr wrap="square" rtlCol="0">
            <a:normAutofit/>
          </a:bodyPr>
          <a:lstStyle>
            <a:lvl1pPr marL="0" marR="0" algn="l" defTabSz="914400" rtl="0" eaLnBrk="1" fontAlgn="auto" latinLnBrk="0" hangingPunct="1">
              <a:lnSpc>
                <a:spcPct val="100000"/>
              </a:lnSpc>
              <a:buClrTx/>
              <a:buSzTx/>
              <a:buFontTx/>
              <a:buNone/>
              <a:defRPr kumimoji="0" lang="zh-CN" altLang="en-US" sz="3600" b="1" i="0" u="none" strike="noStrike" kern="1200" cap="none" spc="300" normalizeH="0" baseline="0" noProof="1" dirty="0">
                <a:ln>
                  <a:noFill/>
                  <a:prstDash val="sysDot"/>
                </a:ln>
                <a:solidFill>
                  <a:schemeClr val="accent1"/>
                </a:solidFill>
                <a:latin typeface="+mj-ea"/>
                <a:ea typeface="+mj-ea"/>
                <a:cs typeface="MiSans Normal" panose="00000500000000000000" charset="-122"/>
              </a:defRPr>
            </a:lvl1pPr>
          </a:lstStyle>
          <a:p>
            <a:pPr lvl="0"/>
            <a:r>
              <a:rPr>
                <a:sym typeface="+mn-ea"/>
              </a:rPr>
              <a:t>单击此处编辑母版标题样式</a:t>
            </a:r>
            <a:endParaRPr>
              <a:sym typeface="+mn-ea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fld id="{297C79FE-DCC0-4620-A566-16CA7A0CE41F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515A922F-1294-4387-9CB3-FCC8465D972A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 showMasterSp="0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/>
          <a:p>
            <a:fld id="{297C79FE-DCC0-4620-A566-16CA7A0CE41F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fld id="{515A922F-1294-4387-9CB3-FCC8465D972A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 showMasterSp="0">
  <p:cSld name="仅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正文"/>
          <p:cNvSpPr txBox="1">
            <a:spLocks noGrp="1"/>
          </p:cNvSpPr>
          <p:nvPr>
            <p:ph idx="1"/>
            <p:custDataLst>
              <p:tags r:id="rId2"/>
            </p:custDataLst>
          </p:nvPr>
        </p:nvSpPr>
        <p:spPr>
          <a:xfrm>
            <a:off x="608330" y="608330"/>
            <a:ext cx="10968990" cy="5648325"/>
          </a:xfrm>
          <a:prstGeom prst="rect">
            <a:avLst/>
          </a:prstGeom>
          <a:ln>
            <a:noFill/>
            <a:prstDash val="sysDash"/>
          </a:ln>
        </p:spPr>
        <p:txBody>
          <a:bodyPr vert="horz" lIns="90000" tIns="46800" rIns="90000" bIns="46800" rtlCol="0">
            <a:normAutofit/>
          </a:bodyPr>
          <a:lstStyle>
            <a:lvl1pPr>
              <a:defRPr>
                <a:latin typeface="+mn-ea"/>
                <a:ea typeface="+mn-ea"/>
                <a:sym typeface="+mn-ea"/>
              </a:defRPr>
            </a:lvl1pPr>
            <a:lvl2pPr>
              <a:defRPr>
                <a:latin typeface="+mn-ea"/>
                <a:ea typeface="+mn-ea"/>
                <a:sym typeface="+mn-ea"/>
              </a:defRPr>
            </a:lvl2pPr>
            <a:lvl3pPr>
              <a:defRPr>
                <a:latin typeface="+mn-ea"/>
                <a:ea typeface="+mn-ea"/>
                <a:sym typeface="+mn-ea"/>
              </a:defRPr>
            </a:lvl3pPr>
            <a:lvl4pPr>
              <a:defRPr>
                <a:latin typeface="+mn-ea"/>
                <a:ea typeface="+mn-ea"/>
                <a:sym typeface="+mn-ea"/>
              </a:defRPr>
            </a:lvl4pPr>
            <a:lvl5pPr>
              <a:defRPr>
                <a:latin typeface="+mn-ea"/>
                <a:ea typeface="+mn-ea"/>
                <a:sym typeface="+mn-ea"/>
              </a:defRPr>
            </a:lvl5pPr>
          </a:lstStyle>
          <a:p>
            <a:pPr lvl="0">
              <a:lnSpc>
                <a:spcPct val="130000"/>
              </a:lnSpc>
              <a:buChar char="●"/>
            </a:pPr>
            <a:r>
              <a:rPr>
                <a:sym typeface="+mn-ea"/>
              </a:rPr>
              <a:t>单击此处编辑母版文本样式</a:t>
            </a:r>
            <a:endParaRPr>
              <a:sym typeface="+mn-ea"/>
            </a:endParaRPr>
          </a:p>
          <a:p>
            <a:pPr lvl="1">
              <a:lnSpc>
                <a:spcPct val="120000"/>
              </a:lnSpc>
              <a:buChar char="●"/>
              <a:tabLst>
                <a:tab pos="1609725" algn="l"/>
              </a:tabLst>
            </a:pPr>
            <a:r>
              <a:rPr>
                <a:sym typeface="+mn-ea"/>
              </a:rPr>
              <a:t>第二级</a:t>
            </a:r>
            <a:endParaRPr>
              <a:sym typeface="+mn-ea"/>
            </a:endParaRPr>
          </a:p>
          <a:p>
            <a:pPr lvl="2">
              <a:lnSpc>
                <a:spcPct val="120000"/>
              </a:lnSpc>
              <a:buChar char="●"/>
            </a:pPr>
            <a:r>
              <a:rPr>
                <a:sym typeface="+mn-ea"/>
              </a:rPr>
              <a:t>第三级</a:t>
            </a:r>
            <a:endParaRPr>
              <a:sym typeface="+mn-ea"/>
            </a:endParaRPr>
          </a:p>
          <a:p>
            <a:pPr lvl="3">
              <a:lnSpc>
                <a:spcPct val="120000"/>
              </a:lnSpc>
              <a:buFont typeface="Wingdings" panose="05000000000000000000" charset="0"/>
              <a:buChar char=""/>
            </a:pPr>
            <a:r>
              <a:rPr>
                <a:sym typeface="+mn-ea"/>
              </a:rPr>
              <a:t>第四级</a:t>
            </a:r>
            <a:endParaRPr>
              <a:sym typeface="+mn-ea"/>
            </a:endParaRPr>
          </a:p>
          <a:p>
            <a:pPr lvl="4">
              <a:lnSpc>
                <a:spcPct val="120000"/>
              </a:lnSpc>
            </a:pPr>
            <a:r>
              <a:rPr>
                <a:sym typeface="+mn-ea"/>
              </a:rPr>
              <a:t>第五级</a:t>
            </a:r>
            <a:endParaRPr>
              <a:sym typeface="+mn-ea"/>
            </a:endParaRP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fld id="{297C79FE-DCC0-4620-A566-16CA7A0CE41F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515A922F-1294-4387-9CB3-FCC8465D972A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 showMasterSp="0">
  <p:cSld name="标题和副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椭圆 7"/>
          <p:cNvSpPr/>
          <p:nvPr>
            <p:custDataLst>
              <p:tags r:id="rId2"/>
            </p:custDataLst>
          </p:nvPr>
        </p:nvSpPr>
        <p:spPr>
          <a:xfrm>
            <a:off x="561869" y="448407"/>
            <a:ext cx="600089" cy="599998"/>
          </a:xfrm>
          <a:prstGeom prst="ellipse">
            <a:avLst/>
          </a:prstGeom>
          <a:solidFill>
            <a:schemeClr val="accent6"/>
          </a:solidFill>
          <a:ln>
            <a:noFill/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>
              <a:cs typeface="MiSans Normal" panose="00000500000000000000" charset="-122"/>
            </a:endParaRPr>
          </a:p>
        </p:txBody>
      </p:sp>
      <p:sp>
        <p:nvSpPr>
          <p:cNvPr id="7" name="标题"/>
          <p:cNvSpPr txBox="1">
            <a:spLocks noGrp="1"/>
          </p:cNvSpPr>
          <p:nvPr>
            <p:ph type="title" idx="2"/>
            <p:custDataLst>
              <p:tags r:id="rId3"/>
            </p:custDataLst>
          </p:nvPr>
        </p:nvSpPr>
        <p:spPr>
          <a:xfrm>
            <a:off x="608400" y="608400"/>
            <a:ext cx="10969200" cy="705600"/>
          </a:xfrm>
          <a:prstGeom prst="rect">
            <a:avLst/>
          </a:prstGeom>
          <a:noFill/>
          <a:ln>
            <a:noFill/>
            <a:prstDash val="sysDash"/>
          </a:ln>
        </p:spPr>
        <p:txBody>
          <a:bodyPr wrap="square" rtlCol="0">
            <a:normAutofit/>
          </a:bodyPr>
          <a:lstStyle>
            <a:lvl1pPr marL="0" marR="0" algn="l" defTabSz="914400" rtl="0" eaLnBrk="1" fontAlgn="auto" latinLnBrk="0" hangingPunct="1">
              <a:lnSpc>
                <a:spcPct val="100000"/>
              </a:lnSpc>
              <a:buClrTx/>
              <a:buSzTx/>
              <a:buFontTx/>
              <a:buNone/>
              <a:defRPr kumimoji="0" lang="zh-CN" altLang="en-US" sz="3600" b="1" i="0" u="none" strike="noStrike" kern="1200" cap="none" spc="300" normalizeH="0" baseline="0" noProof="1" dirty="0">
                <a:ln>
                  <a:noFill/>
                  <a:prstDash val="sysDot"/>
                </a:ln>
                <a:solidFill>
                  <a:schemeClr val="accent1"/>
                </a:solidFill>
                <a:latin typeface="+mj-ea"/>
                <a:ea typeface="+mj-ea"/>
                <a:cs typeface="MiSans Normal" panose="00000500000000000000" charset="-122"/>
              </a:defRPr>
            </a:lvl1pPr>
          </a:lstStyle>
          <a:p>
            <a:pPr lvl="0"/>
            <a:r>
              <a:rPr>
                <a:sym typeface="+mn-ea"/>
              </a:rPr>
              <a:t>单击此处编辑母版标题样式</a:t>
            </a:r>
            <a:endParaRPr>
              <a:sym typeface="+mn-ea"/>
            </a:endParaRPr>
          </a:p>
        </p:txBody>
      </p:sp>
      <p:sp>
        <p:nvSpPr>
          <p:cNvPr id="6" name="副标题"/>
          <p:cNvSpPr txBox="1">
            <a:spLocks noGrp="1"/>
          </p:cNvSpPr>
          <p:nvPr>
            <p:ph type="body" idx="1" hasCustomPrompt="1"/>
            <p:custDataLst>
              <p:tags r:id="rId4"/>
            </p:custDataLst>
          </p:nvPr>
        </p:nvSpPr>
        <p:spPr>
          <a:xfrm>
            <a:off x="608400" y="1324800"/>
            <a:ext cx="10969200" cy="400110"/>
          </a:xfrm>
          <a:prstGeom prst="rect">
            <a:avLst/>
          </a:prstGeom>
          <a:noFill/>
          <a:ln>
            <a:noFill/>
            <a:prstDash val="sysDash"/>
          </a:ln>
        </p:spPr>
        <p:txBody>
          <a:bodyPr wrap="square" rtlCol="0">
            <a:normAutofit/>
          </a:bodyPr>
          <a:lstStyle>
            <a:lvl1pPr marL="0" marR="0" algn="l" defTabSz="914400" rtl="0" eaLnBrk="1" fontAlgn="auto" latinLnBrk="0" hangingPunct="1">
              <a:lnSpc>
                <a:spcPct val="100000"/>
              </a:lnSpc>
              <a:buClrTx/>
              <a:buSzTx/>
              <a:buFontTx/>
              <a:buNone/>
              <a:defRPr kumimoji="0" lang="zh-CN" altLang="en-US" sz="2000" b="0" i="0" u="none" strike="noStrike" kern="1200" cap="none" spc="30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ea typeface="+mn-ea"/>
                <a:cs typeface="MiSans Normal" panose="00000500000000000000" charset="-122"/>
              </a:defRPr>
            </a:lvl1pPr>
          </a:lstStyle>
          <a:p>
            <a:pPr lvl="0" algn="l"/>
            <a:r>
              <a:rPr>
                <a:sym typeface="+mn-ea"/>
              </a:rPr>
              <a:t>单击此处编辑母版副标题样式</a:t>
            </a:r>
            <a:endParaRPr>
              <a:sym typeface="+mn-ea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5"/>
            </p:custDataLst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fld id="{297C79FE-DCC0-4620-A566-16CA7A0CE41F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6"/>
            </p:custDataLst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7"/>
            </p:custDataLst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515A922F-1294-4387-9CB3-FCC8465D972A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 showMasterSp="0">
  <p:cSld name="末尾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图片 10" descr="sd"/>
          <p:cNvPicPr>
            <a:picLocks noChangeAspect="1"/>
          </p:cNvPicPr>
          <p:nvPr>
            <p:custDataLst>
              <p:tags r:id="rId2"/>
            </p:custDataLst>
          </p:nvPr>
        </p:nvPicPr>
        <p:blipFill>
          <a:blip r:embed="rId3"/>
          <a:stretch>
            <a:fillRect/>
          </a:stretch>
        </p:blipFill>
        <p:spPr>
          <a:xfrm>
            <a:off x="0" y="0"/>
            <a:ext cx="3791585" cy="6656705"/>
          </a:xfrm>
          <a:prstGeom prst="rect">
            <a:avLst/>
          </a:prstGeom>
        </p:spPr>
      </p:pic>
      <p:pic>
        <p:nvPicPr>
          <p:cNvPr id="10" name="图片 9" descr="hh"/>
          <p:cNvPicPr>
            <a:picLocks noChangeAspect="1"/>
          </p:cNvPicPr>
          <p:nvPr>
            <p:custDataLst>
              <p:tags r:id="rId4"/>
            </p:custDataLst>
          </p:nvPr>
        </p:nvPicPr>
        <p:blipFill>
          <a:blip r:embed="rId5"/>
          <a:stretch>
            <a:fillRect/>
          </a:stretch>
        </p:blipFill>
        <p:spPr>
          <a:xfrm>
            <a:off x="7601585" y="2243455"/>
            <a:ext cx="4590415" cy="4614545"/>
          </a:xfrm>
          <a:prstGeom prst="rect">
            <a:avLst/>
          </a:prstGeom>
        </p:spPr>
      </p:pic>
      <p:cxnSp>
        <p:nvCxnSpPr>
          <p:cNvPr id="22" name="直接连接符 21"/>
          <p:cNvCxnSpPr/>
          <p:nvPr>
            <p:custDataLst>
              <p:tags r:id="rId6"/>
            </p:custDataLst>
          </p:nvPr>
        </p:nvCxnSpPr>
        <p:spPr>
          <a:xfrm>
            <a:off x="11135995" y="674370"/>
            <a:ext cx="182880" cy="0"/>
          </a:xfrm>
          <a:prstGeom prst="line">
            <a:avLst/>
          </a:prstGeom>
          <a:ln w="1270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直接连接符 24"/>
          <p:cNvCxnSpPr/>
          <p:nvPr>
            <p:custDataLst>
              <p:tags r:id="rId7"/>
            </p:custDataLst>
          </p:nvPr>
        </p:nvCxnSpPr>
        <p:spPr>
          <a:xfrm>
            <a:off x="11135995" y="732790"/>
            <a:ext cx="182880" cy="0"/>
          </a:xfrm>
          <a:prstGeom prst="line">
            <a:avLst/>
          </a:prstGeom>
          <a:ln w="1270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直接连接符 8"/>
          <p:cNvCxnSpPr/>
          <p:nvPr>
            <p:custDataLst>
              <p:tags r:id="rId8"/>
            </p:custDataLst>
          </p:nvPr>
        </p:nvCxnSpPr>
        <p:spPr>
          <a:xfrm>
            <a:off x="11135995" y="791210"/>
            <a:ext cx="182880" cy="0"/>
          </a:xfrm>
          <a:prstGeom prst="line">
            <a:avLst/>
          </a:prstGeom>
          <a:ln w="1270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标题"/>
          <p:cNvSpPr txBox="1">
            <a:spLocks noGrp="1"/>
          </p:cNvSpPr>
          <p:nvPr>
            <p:ph type="title" idx="2" hasCustomPrompt="1"/>
            <p:custDataLst>
              <p:tags r:id="rId9"/>
            </p:custDataLst>
          </p:nvPr>
        </p:nvSpPr>
        <p:spPr>
          <a:xfrm>
            <a:off x="3203575" y="1630045"/>
            <a:ext cx="5694045" cy="2185035"/>
          </a:xfrm>
          <a:prstGeom prst="rect">
            <a:avLst/>
          </a:prstGeom>
          <a:noFill/>
        </p:spPr>
        <p:txBody>
          <a:bodyPr wrap="square" lIns="0" tIns="0" rIns="0" bIns="0" rtlCol="0" anchor="ctr">
            <a:normAutofit/>
          </a:bodyPr>
          <a:lstStyle>
            <a:lvl1pPr marL="0" marR="0" algn="ctr" defTabSz="914400" rtl="0" eaLnBrk="1" fontAlgn="auto" latinLnBrk="0" hangingPunct="1">
              <a:lnSpc>
                <a:spcPct val="100000"/>
              </a:lnSpc>
              <a:buClrTx/>
              <a:buSzTx/>
              <a:buFontTx/>
              <a:buNone/>
              <a:defRPr kumimoji="0" lang="zh-CN" altLang="en-US" sz="7200" b="1" i="0" u="none" strike="noStrike" kern="1200" cap="none" spc="300" normalizeH="0" baseline="0" noProof="1" dirty="0">
                <a:solidFill>
                  <a:schemeClr val="accent1"/>
                </a:solidFill>
                <a:latin typeface="+mj-ea"/>
                <a:ea typeface="+mj-ea"/>
                <a:cs typeface="MiSans Normal" panose="00000500000000000000" charset="-122"/>
              </a:defRPr>
            </a:lvl1pPr>
          </a:lstStyle>
          <a:p>
            <a:pPr lvl="0" algn="ctr"/>
            <a:r>
              <a:rPr>
                <a:sym typeface="+mn-ea"/>
              </a:rPr>
              <a:t>编辑标题</a:t>
            </a:r>
            <a:endParaRPr>
              <a:sym typeface="+mn-ea"/>
            </a:endParaRPr>
          </a:p>
        </p:txBody>
      </p:sp>
      <p:sp>
        <p:nvSpPr>
          <p:cNvPr id="7" name="署名"/>
          <p:cNvSpPr txBox="1">
            <a:spLocks noGrp="1"/>
          </p:cNvSpPr>
          <p:nvPr>
            <p:ph type="body" idx="1"/>
            <p:custDataLst>
              <p:tags r:id="rId10"/>
            </p:custDataLst>
          </p:nvPr>
        </p:nvSpPr>
        <p:spPr>
          <a:xfrm>
            <a:off x="3485513" y="4223477"/>
            <a:ext cx="5220975" cy="724233"/>
          </a:xfrm>
          <a:prstGeom prst="rect">
            <a:avLst/>
          </a:prstGeom>
          <a:noFill/>
        </p:spPr>
        <p:txBody>
          <a:bodyPr wrap="square" lIns="0" tIns="0" rIns="0" bIns="0" rtlCol="0" anchor="ctr">
            <a:normAutofit/>
          </a:bodyPr>
          <a:lstStyle>
            <a:lvl1pPr marL="0" marR="0" algn="ctr" defTabSz="914400" rtl="0" eaLnBrk="1" fontAlgn="auto" latinLnBrk="0" hangingPunct="1">
              <a:lnSpc>
                <a:spcPct val="100000"/>
              </a:lnSpc>
              <a:buClrTx/>
              <a:buSzTx/>
              <a:buFontTx/>
              <a:buNone/>
              <a:defRPr kumimoji="0" lang="zh-CN" altLang="en-US" sz="1800" b="0" i="0" u="none" strike="noStrike" kern="1200" cap="none" spc="150" normalizeH="0" baseline="0" noProof="1" dirty="0">
                <a:solidFill>
                  <a:schemeClr val="accent1"/>
                </a:solidFill>
                <a:latin typeface="+mn-ea"/>
                <a:ea typeface="+mn-ea"/>
                <a:cs typeface="MiSans Normal" panose="00000500000000000000" charset="-122"/>
              </a:defRPr>
            </a:lvl1pPr>
          </a:lstStyle>
          <a:p>
            <a:pPr lvl="0" algn="ctr"/>
            <a:r>
              <a:rPr>
                <a:sym typeface="+mn-ea"/>
              </a:rPr>
              <a:t>单击此处编辑母版文本样式</a:t>
            </a:r>
            <a:endParaRPr>
              <a:sym typeface="+mn-ea"/>
            </a:endParaRP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11"/>
            </p:custDataLst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fld id="{297C79FE-DCC0-4620-A566-16CA7A0CE41F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12"/>
            </p:custDataLst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13"/>
            </p:custDataLst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515A922F-1294-4387-9CB3-FCC8465D972A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2" Type="http://schemas.openxmlformats.org/officeDocument/2006/relationships/theme" Target="../theme/theme1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20.xml"/><Relationship Id="rId8" Type="http://schemas.openxmlformats.org/officeDocument/2006/relationships/slideLayout" Target="../slideLayouts/slideLayout19.xml"/><Relationship Id="rId7" Type="http://schemas.openxmlformats.org/officeDocument/2006/relationships/slideLayout" Target="../slideLayouts/slideLayout18.xml"/><Relationship Id="rId6" Type="http://schemas.openxmlformats.org/officeDocument/2006/relationships/slideLayout" Target="../slideLayouts/slideLayout17.xml"/><Relationship Id="rId5" Type="http://schemas.openxmlformats.org/officeDocument/2006/relationships/slideLayout" Target="../slideLayouts/slideLayout16.xml"/><Relationship Id="rId4" Type="http://schemas.openxmlformats.org/officeDocument/2006/relationships/slideLayout" Target="../slideLayouts/slideLayout15.xml"/><Relationship Id="rId3" Type="http://schemas.openxmlformats.org/officeDocument/2006/relationships/slideLayout" Target="../slideLayouts/slideLayout14.xml"/><Relationship Id="rId2" Type="http://schemas.openxmlformats.org/officeDocument/2006/relationships/slideLayout" Target="../slideLayouts/slideLayout13.xml"/><Relationship Id="rId19" Type="http://schemas.openxmlformats.org/officeDocument/2006/relationships/theme" Target="../theme/theme2.xml"/><Relationship Id="rId18" Type="http://schemas.openxmlformats.org/officeDocument/2006/relationships/tags" Target="../tags/tag84.xml"/><Relationship Id="rId17" Type="http://schemas.openxmlformats.org/officeDocument/2006/relationships/tags" Target="../tags/tag83.xml"/><Relationship Id="rId16" Type="http://schemas.openxmlformats.org/officeDocument/2006/relationships/tags" Target="../tags/tag82.xml"/><Relationship Id="rId15" Type="http://schemas.openxmlformats.org/officeDocument/2006/relationships/tags" Target="../tags/tag81.xml"/><Relationship Id="rId14" Type="http://schemas.openxmlformats.org/officeDocument/2006/relationships/tags" Target="../tags/tag80.xml"/><Relationship Id="rId13" Type="http://schemas.openxmlformats.org/officeDocument/2006/relationships/tags" Target="../tags/tag79.xml"/><Relationship Id="rId12" Type="http://schemas.openxmlformats.org/officeDocument/2006/relationships/tags" Target="../tags/tag78.xml"/><Relationship Id="rId11" Type="http://schemas.openxmlformats.org/officeDocument/2006/relationships/slideLayout" Target="../slideLayouts/slideLayout22.xml"/><Relationship Id="rId10" Type="http://schemas.openxmlformats.org/officeDocument/2006/relationships/slideLayout" Target="../slideLayouts/slideLayout21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椭圆 6"/>
          <p:cNvSpPr/>
          <p:nvPr>
            <p:custDataLst>
              <p:tags r:id="rId12"/>
            </p:custDataLst>
          </p:nvPr>
        </p:nvSpPr>
        <p:spPr>
          <a:xfrm>
            <a:off x="561869" y="448407"/>
            <a:ext cx="600089" cy="599998"/>
          </a:xfrm>
          <a:prstGeom prst="ellipse">
            <a:avLst/>
          </a:prstGeom>
          <a:solidFill>
            <a:schemeClr val="accent6"/>
          </a:solidFill>
          <a:ln>
            <a:noFill/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>
              <a:cs typeface="MiSans Normal" panose="00000500000000000000" charset="-122"/>
            </a:endParaRPr>
          </a:p>
        </p:txBody>
      </p:sp>
      <p:sp>
        <p:nvSpPr>
          <p:cNvPr id="9" name="日期占位符 8"/>
          <p:cNvSpPr>
            <a:spLocks noGrp="1"/>
          </p:cNvSpPr>
          <p:nvPr>
            <p:ph type="dt" sz="half" idx="10"/>
            <p:custDataLst>
              <p:tags r:id="rId13"/>
            </p:custDataLst>
          </p:nvPr>
        </p:nvSpPr>
        <p:spPr>
          <a:xfrm>
            <a:off x="838200" y="6356350"/>
            <a:ext cx="2743200" cy="365125"/>
          </a:xfrm>
        </p:spPr>
        <p:txBody>
          <a:bodyPr/>
          <a:lstStyle>
            <a:lvl1pPr>
              <a:defRPr>
                <a:cs typeface="MiSans Normal" panose="00000500000000000000" charset="-122"/>
              </a:defRPr>
            </a:lvl1pPr>
          </a:lstStyle>
          <a:p>
            <a:fld id="{297C79FE-DCC0-4620-A566-16CA7A0CE41F}" type="datetimeFigureOut">
              <a:rPr lang="zh-CN" altLang="en-US" smtClean="0"/>
            </a:fld>
            <a:endParaRPr lang="zh-CN" altLang="en-US"/>
          </a:p>
        </p:txBody>
      </p:sp>
      <p:sp>
        <p:nvSpPr>
          <p:cNvPr id="10" name="页脚占位符 9"/>
          <p:cNvSpPr>
            <a:spLocks noGrp="1"/>
          </p:cNvSpPr>
          <p:nvPr>
            <p:ph type="ftr" sz="quarter" idx="11"/>
            <p:custDataLst>
              <p:tags r:id="rId14"/>
            </p:custDataLst>
          </p:nvPr>
        </p:nvSpPr>
        <p:spPr>
          <a:xfrm>
            <a:off x="4038600" y="6356350"/>
            <a:ext cx="4114800" cy="365125"/>
          </a:xfrm>
        </p:spPr>
        <p:txBody>
          <a:bodyPr/>
          <a:lstStyle>
            <a:lvl1pPr>
              <a:defRPr>
                <a:cs typeface="MiSans Normal" panose="00000500000000000000" charset="-122"/>
              </a:defRPr>
            </a:lvl1pPr>
          </a:lstStyle>
          <a:p>
            <a:endParaRPr lang="zh-CN" altLang="en-US"/>
          </a:p>
        </p:txBody>
      </p:sp>
      <p:sp>
        <p:nvSpPr>
          <p:cNvPr id="11" name="灯片编号占位符 10"/>
          <p:cNvSpPr>
            <a:spLocks noGrp="1"/>
          </p:cNvSpPr>
          <p:nvPr>
            <p:ph type="sldNum" sz="quarter" idx="12"/>
            <p:custDataLst>
              <p:tags r:id="rId15"/>
            </p:custDataLst>
          </p:nvPr>
        </p:nvSpPr>
        <p:spPr>
          <a:xfrm>
            <a:off x="8610600" y="6356350"/>
            <a:ext cx="2743200" cy="365125"/>
          </a:xfrm>
        </p:spPr>
        <p:txBody>
          <a:bodyPr/>
          <a:lstStyle>
            <a:lvl1pPr>
              <a:defRPr>
                <a:cs typeface="MiSans Normal" panose="00000500000000000000" charset="-122"/>
              </a:defRPr>
            </a:lvl1pPr>
          </a:lstStyle>
          <a:p>
            <a:fld id="{515A922F-1294-4387-9CB3-FCC8465D972A}" type="slidenum">
              <a:rPr lang="zh-CN" altLang="en-US" smtClean="0"/>
            </a:fld>
            <a:endParaRPr lang="zh-CN" altLang="en-US"/>
          </a:p>
        </p:txBody>
      </p:sp>
      <p:sp>
        <p:nvSpPr>
          <p:cNvPr id="2" name="文本占位符 1"/>
          <p:cNvSpPr txBox="1">
            <a:spLocks noGrp="1"/>
          </p:cNvSpPr>
          <p:nvPr>
            <p:ph type="body" idx="21"/>
            <p:custDataLst>
              <p:tags r:id="rId16"/>
            </p:custDataLst>
          </p:nvPr>
        </p:nvSpPr>
        <p:spPr>
          <a:xfrm>
            <a:off x="608399" y="1562100"/>
            <a:ext cx="10969199" cy="4614863"/>
          </a:xfrm>
          <a:prstGeom prst="rect">
            <a:avLst/>
          </a:prstGeom>
          <a:ln>
            <a:noFill/>
            <a:prstDash val="sysDash"/>
          </a:ln>
        </p:spPr>
        <p:txBody>
          <a:bodyPr vert="horz" lIns="90000" tIns="46800" rIns="90000" bIns="46800" rtlCol="0">
            <a:normAutofit/>
          </a:bodyPr>
          <a:lstStyle/>
          <a:p>
            <a:pPr lvl="0">
              <a:lnSpc>
                <a:spcPct val="130000"/>
              </a:lnSpc>
              <a:buChar char="●"/>
            </a:pPr>
            <a:r>
              <a:rPr dirty="0">
                <a:sym typeface="+mn-ea"/>
              </a:rPr>
              <a:t>单击此处编辑母版文本样式</a:t>
            </a:r>
            <a:endParaRPr dirty="0">
              <a:sym typeface="+mn-ea"/>
            </a:endParaRPr>
          </a:p>
          <a:p>
            <a:pPr lvl="1">
              <a:lnSpc>
                <a:spcPct val="120000"/>
              </a:lnSpc>
              <a:buChar char="●"/>
              <a:tabLst>
                <a:tab pos="1609725" algn="l"/>
              </a:tabLst>
            </a:pPr>
            <a:r>
              <a:rPr lang="zh-CN" altLang="en-US" dirty="0">
                <a:sym typeface="+mn-ea"/>
              </a:rPr>
              <a:t>第</a:t>
            </a:r>
            <a:r>
              <a:rPr dirty="0">
                <a:sym typeface="+mn-ea"/>
              </a:rPr>
              <a:t>二级</a:t>
            </a:r>
            <a:endParaRPr dirty="0">
              <a:sym typeface="+mn-ea"/>
            </a:endParaRPr>
          </a:p>
          <a:p>
            <a:pPr lvl="2">
              <a:lnSpc>
                <a:spcPct val="120000"/>
              </a:lnSpc>
              <a:buChar char="●"/>
            </a:pPr>
            <a:r>
              <a:rPr lang="zh-CN" altLang="en-US" dirty="0">
                <a:sym typeface="+mn-ea"/>
              </a:rPr>
              <a:t>第</a:t>
            </a:r>
            <a:r>
              <a:rPr dirty="0">
                <a:sym typeface="+mn-ea"/>
              </a:rPr>
              <a:t>三级</a:t>
            </a:r>
            <a:endParaRPr dirty="0">
              <a:sym typeface="+mn-ea"/>
            </a:endParaRPr>
          </a:p>
          <a:p>
            <a:pPr lvl="3">
              <a:lnSpc>
                <a:spcPct val="120000"/>
              </a:lnSpc>
              <a:buFont typeface="Wingdings" panose="05000000000000000000" charset="0"/>
              <a:buChar char=""/>
            </a:pPr>
            <a:r>
              <a:rPr lang="zh-CN" altLang="en-US" dirty="0">
                <a:sym typeface="+mn-ea"/>
              </a:rPr>
              <a:t>第</a:t>
            </a:r>
            <a:r>
              <a:rPr dirty="0">
                <a:sym typeface="+mn-ea"/>
              </a:rPr>
              <a:t>四级</a:t>
            </a:r>
            <a:endParaRPr dirty="0">
              <a:sym typeface="+mn-ea"/>
            </a:endParaRPr>
          </a:p>
          <a:p>
            <a:pPr lvl="4">
              <a:lnSpc>
                <a:spcPct val="120000"/>
              </a:lnSpc>
            </a:pPr>
            <a:r>
              <a:rPr lang="zh-CN" altLang="en-US" dirty="0">
                <a:sym typeface="+mn-ea"/>
              </a:rPr>
              <a:t>第</a:t>
            </a:r>
            <a:r>
              <a:rPr dirty="0">
                <a:sym typeface="+mn-ea"/>
              </a:rPr>
              <a:t>五级</a:t>
            </a:r>
            <a:endParaRPr dirty="0">
              <a:sym typeface="+mn-ea"/>
            </a:endParaRPr>
          </a:p>
        </p:txBody>
      </p:sp>
      <p:sp>
        <p:nvSpPr>
          <p:cNvPr id="3" name="标题占位符 2"/>
          <p:cNvSpPr>
            <a:spLocks noGrp="1"/>
          </p:cNvSpPr>
          <p:nvPr>
            <p:ph type="title"/>
            <p:custDataLst>
              <p:tags r:id="rId17"/>
            </p:custDataLst>
          </p:nvPr>
        </p:nvSpPr>
        <p:spPr>
          <a:xfrm>
            <a:off x="608399" y="365126"/>
            <a:ext cx="10969199" cy="1017587"/>
          </a:xfrm>
          <a:prstGeom prst="rect">
            <a:avLst/>
          </a:prstGeom>
          <a:noFill/>
          <a:ln>
            <a:noFill/>
            <a:prstDash val="sysDash"/>
          </a:ln>
        </p:spPr>
        <p:txBody>
          <a:bodyPr vert="horz" wrap="square" lIns="91440" tIns="45720" rIns="91440" bIns="45720" rtlCol="0" anchor="ctr">
            <a:normAutofit/>
          </a:bodyPr>
          <a:lstStyle/>
          <a:p>
            <a:pPr marL="0" marR="0" lvl="0" fontAlgn="auto">
              <a:lnSpc>
                <a:spcPct val="100000"/>
              </a:lnSpc>
              <a:buClrTx/>
              <a:buSzTx/>
              <a:buFontTx/>
            </a:pPr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4" name="KSO_TEMPLATE" hidden="1"/>
          <p:cNvSpPr/>
          <p:nvPr userDrawn="1">
            <p:custDataLst>
              <p:tags r:id="rId18"/>
            </p:custDataLst>
          </p:nvPr>
        </p:nvSpPr>
        <p:spPr>
          <a:xfrm>
            <a:off x="0" y="0"/>
            <a:ext cx="0" cy="0"/>
          </a:xfrm>
          <a:prstGeom prst="rect">
            <a:avLst/>
          </a:prstGeom>
          <a:solidFill>
            <a:schemeClr val="bg1"/>
          </a:solidFill>
          <a:ln>
            <a:solidFill>
              <a:schemeClr val="accent2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p>
            <a:pPr algn="ctr"/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kumimoji="0" lang="zh-CN" altLang="en-US" sz="3600" b="1" i="0" u="none" strike="noStrike" kern="1200" cap="none" spc="300" normalizeH="0" baseline="0" smtClean="0">
          <a:ln>
            <a:noFill/>
            <a:prstDash val="sysDot"/>
          </a:ln>
          <a:solidFill>
            <a:schemeClr val="accent1"/>
          </a:solidFill>
          <a:latin typeface="+mj-ea"/>
          <a:ea typeface="+mj-ea"/>
          <a:cs typeface="MiSans Normal" panose="00000500000000000000" charset="-122"/>
        </a:defRPr>
      </a:lvl1pPr>
    </p:titleStyle>
    <p:bodyStyle>
      <a:lvl1pPr marL="228600" marR="0" indent="-228600" algn="l" defTabSz="914400" rtl="0" eaLnBrk="1" fontAlgn="auto" latinLnBrk="0" hangingPunct="1">
        <a:lnSpc>
          <a:spcPct val="90000"/>
        </a:lnSpc>
        <a:spcBef>
          <a:spcPts val="1200"/>
        </a:spcBef>
        <a:spcAft>
          <a:spcPts val="0"/>
        </a:spcAft>
        <a:buClr>
          <a:schemeClr val="accent2"/>
        </a:buClr>
        <a:buSzTx/>
        <a:buFont typeface="Arial" panose="020B0604020202020204" pitchFamily="34" charset="0"/>
        <a:buChar char="•"/>
        <a:defRPr kumimoji="0" lang="zh-CN" altLang="en-US" sz="1800" b="0" i="0" u="none" strike="noStrike" kern="1200" cap="none" spc="150" normalizeH="0" baseline="0" noProof="1" dirty="0">
          <a:ln>
            <a:noFill/>
            <a:prstDash val="sysDot"/>
          </a:ln>
          <a:solidFill>
            <a:schemeClr val="tx1">
              <a:lumMod val="75000"/>
              <a:lumOff val="25000"/>
            </a:schemeClr>
          </a:solidFill>
          <a:uFillTx/>
          <a:latin typeface="+mn-ea"/>
          <a:ea typeface="+mn-ea"/>
          <a:cs typeface="MiSans Normal" panose="00000500000000000000" charset="-122"/>
          <a:sym typeface="+mn-ea"/>
        </a:defRPr>
      </a:lvl1pPr>
      <a:lvl2pPr marL="685800" marR="0" indent="-228600" algn="l" defTabSz="914400" rtl="0" eaLnBrk="1" fontAlgn="auto" latinLnBrk="0" hangingPunct="1">
        <a:lnSpc>
          <a:spcPct val="90000"/>
        </a:lnSpc>
        <a:spcBef>
          <a:spcPts val="1200"/>
        </a:spcBef>
        <a:spcAft>
          <a:spcPts val="0"/>
        </a:spcAft>
        <a:buClr>
          <a:schemeClr val="accent2"/>
        </a:buClr>
        <a:buSzTx/>
        <a:buFont typeface="Arial" panose="020B0604020202020204" pitchFamily="34" charset="0"/>
        <a:buChar char="•"/>
        <a:defRPr kumimoji="0" lang="zh-CN" altLang="en-US" sz="1600" b="0" i="0" u="none" strike="noStrike" kern="1200" cap="none" spc="150" normalizeH="0" baseline="0" noProof="1" dirty="0">
          <a:ln>
            <a:noFill/>
            <a:prstDash val="sysDot"/>
          </a:ln>
          <a:solidFill>
            <a:schemeClr val="tx1">
              <a:lumMod val="65000"/>
              <a:lumOff val="35000"/>
            </a:schemeClr>
          </a:solidFill>
          <a:uFillTx/>
          <a:latin typeface="+mn-ea"/>
          <a:ea typeface="+mn-ea"/>
          <a:cs typeface="MiSans Normal" panose="00000500000000000000" charset="-122"/>
          <a:sym typeface="+mn-ea"/>
        </a:defRPr>
      </a:lvl2pPr>
      <a:lvl3pPr marL="1143000" marR="0" indent="-228600" algn="l" defTabSz="914400" rtl="0" eaLnBrk="1" fontAlgn="auto" latinLnBrk="0" hangingPunct="1">
        <a:lnSpc>
          <a:spcPct val="90000"/>
        </a:lnSpc>
        <a:spcBef>
          <a:spcPts val="1200"/>
        </a:spcBef>
        <a:spcAft>
          <a:spcPts val="0"/>
        </a:spcAft>
        <a:buClr>
          <a:schemeClr val="accent2"/>
        </a:buClr>
        <a:buSzTx/>
        <a:buFont typeface="Arial" panose="020B0604020202020204" pitchFamily="34" charset="0"/>
        <a:buChar char="•"/>
        <a:defRPr kumimoji="0" lang="zh-CN" altLang="en-US" sz="1600" b="0" i="0" u="none" strike="noStrike" kern="1200" cap="none" spc="150" normalizeH="0" baseline="0" noProof="1" dirty="0">
          <a:ln>
            <a:noFill/>
            <a:prstDash val="sysDot"/>
          </a:ln>
          <a:solidFill>
            <a:schemeClr val="tx1">
              <a:lumMod val="65000"/>
              <a:lumOff val="35000"/>
            </a:schemeClr>
          </a:solidFill>
          <a:uFillTx/>
          <a:latin typeface="+mn-ea"/>
          <a:ea typeface="+mn-ea"/>
          <a:cs typeface="MiSans Normal" panose="00000500000000000000" charset="-122"/>
          <a:sym typeface="+mn-ea"/>
        </a:defRPr>
      </a:lvl3pPr>
      <a:lvl4pPr marL="1600200" marR="0" indent="-228600" algn="l" defTabSz="914400" rtl="0" eaLnBrk="1" fontAlgn="auto" latinLnBrk="0" hangingPunct="1">
        <a:lnSpc>
          <a:spcPct val="90000"/>
        </a:lnSpc>
        <a:spcBef>
          <a:spcPts val="1200"/>
        </a:spcBef>
        <a:spcAft>
          <a:spcPts val="0"/>
        </a:spcAft>
        <a:buClr>
          <a:schemeClr val="accent2"/>
        </a:buClr>
        <a:buSzTx/>
        <a:buFont typeface="Arial" panose="020B0604020202020204" pitchFamily="34" charset="0"/>
        <a:buChar char="•"/>
        <a:defRPr kumimoji="0" lang="zh-CN" altLang="en-US" sz="1400" b="0" i="0" u="none" strike="noStrike" kern="1200" cap="none" spc="150" normalizeH="0" baseline="0" noProof="1" dirty="0">
          <a:ln>
            <a:noFill/>
            <a:prstDash val="sysDot"/>
          </a:ln>
          <a:solidFill>
            <a:schemeClr val="tx1">
              <a:lumMod val="65000"/>
              <a:lumOff val="35000"/>
            </a:schemeClr>
          </a:solidFill>
          <a:uFillTx/>
          <a:latin typeface="+mn-ea"/>
          <a:ea typeface="+mn-ea"/>
          <a:cs typeface="MiSans Normal" panose="00000500000000000000" charset="-122"/>
          <a:sym typeface="+mn-ea"/>
        </a:defRPr>
      </a:lvl4pPr>
      <a:lvl5pPr marL="2057400" marR="0" indent="-228600" algn="l" defTabSz="914400" rtl="0" eaLnBrk="1" fontAlgn="auto" latinLnBrk="0" hangingPunct="1">
        <a:lnSpc>
          <a:spcPct val="90000"/>
        </a:lnSpc>
        <a:spcBef>
          <a:spcPts val="1200"/>
        </a:spcBef>
        <a:spcAft>
          <a:spcPts val="0"/>
        </a:spcAft>
        <a:buClr>
          <a:schemeClr val="accent2"/>
        </a:buClr>
        <a:buSzTx/>
        <a:buFont typeface="Arial" panose="020B0604020202020204" pitchFamily="34" charset="0"/>
        <a:buChar char="•"/>
        <a:defRPr kumimoji="0" lang="zh-CN" altLang="en-US" sz="1400" b="0" i="0" u="none" strike="noStrike" kern="1200" cap="none" spc="150" normalizeH="0" baseline="0" noProof="1" dirty="0">
          <a:ln>
            <a:noFill/>
            <a:prstDash val="sysDot"/>
          </a:ln>
          <a:solidFill>
            <a:schemeClr val="tx1">
              <a:lumMod val="65000"/>
              <a:lumOff val="35000"/>
            </a:schemeClr>
          </a:solidFill>
          <a:uFillTx/>
          <a:latin typeface="+mn-ea"/>
          <a:ea typeface="+mn-ea"/>
          <a:cs typeface="MiSans Normal" panose="00000500000000000000" charset="-122"/>
          <a:sym typeface="+mn-ea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7" Type="http://schemas.openxmlformats.org/officeDocument/2006/relationships/notesSlide" Target="../notesSlides/notesSlide1.xml"/><Relationship Id="rId6" Type="http://schemas.openxmlformats.org/officeDocument/2006/relationships/slideLayout" Target="../slideLayouts/slideLayout13.xml"/><Relationship Id="rId5" Type="http://schemas.openxmlformats.org/officeDocument/2006/relationships/tags" Target="../tags/tag85.xml"/><Relationship Id="rId4" Type="http://schemas.openxmlformats.org/officeDocument/2006/relationships/image" Target="../media/image8.png"/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image" Target="../media/image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pic>
        <p:nvPicPr>
          <p:cNvPr id="5" name="图片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图片 2" descr="微信图片_20251204170258_2702_4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78450" y="6179820"/>
            <a:ext cx="1495425" cy="633730"/>
          </a:xfrm>
          <a:prstGeom prst="rect">
            <a:avLst/>
          </a:prstGeom>
        </p:spPr>
      </p:pic>
      <p:cxnSp>
        <p:nvCxnSpPr>
          <p:cNvPr id="4" name="直接连接符 3"/>
          <p:cNvCxnSpPr/>
          <p:nvPr/>
        </p:nvCxnSpPr>
        <p:spPr>
          <a:xfrm flipV="1">
            <a:off x="33020" y="6452870"/>
            <a:ext cx="5171440" cy="20320"/>
          </a:xfrm>
          <a:prstGeom prst="line">
            <a:avLst/>
          </a:prstGeom>
          <a:ln>
            <a:solidFill>
              <a:srgbClr val="005372"/>
            </a:solidFill>
          </a:ln>
        </p:spPr>
        <p:style>
          <a:lnRef idx="2">
            <a:schemeClr val="accent1"/>
          </a:lnRef>
          <a:fillRef idx="0">
            <a:srgbClr val="FFFFFF"/>
          </a:fillRef>
          <a:effectRef idx="0">
            <a:srgbClr val="FFFFFF"/>
          </a:effectRef>
          <a:fontRef idx="minor">
            <a:schemeClr val="tx1"/>
          </a:fontRef>
        </p:style>
      </p:cxnSp>
      <p:cxnSp>
        <p:nvCxnSpPr>
          <p:cNvPr id="6" name="直接连接符 5"/>
          <p:cNvCxnSpPr/>
          <p:nvPr/>
        </p:nvCxnSpPr>
        <p:spPr>
          <a:xfrm flipV="1">
            <a:off x="6986905" y="6396990"/>
            <a:ext cx="5171440" cy="20320"/>
          </a:xfrm>
          <a:prstGeom prst="line">
            <a:avLst/>
          </a:prstGeom>
          <a:ln>
            <a:solidFill>
              <a:srgbClr val="005372"/>
            </a:solidFill>
          </a:ln>
        </p:spPr>
        <p:style>
          <a:lnRef idx="2">
            <a:schemeClr val="accent1"/>
          </a:lnRef>
          <a:fillRef idx="0">
            <a:srgbClr val="FFFFFF"/>
          </a:fillRef>
          <a:effectRef idx="0">
            <a:srgbClr val="FFFFFF"/>
          </a:effectRef>
          <a:fontRef idx="minor">
            <a:schemeClr val="tx1"/>
          </a:fontRef>
        </p:style>
      </p:cxnSp>
      <p:cxnSp>
        <p:nvCxnSpPr>
          <p:cNvPr id="13" name="直接连接符 12"/>
          <p:cNvCxnSpPr/>
          <p:nvPr/>
        </p:nvCxnSpPr>
        <p:spPr>
          <a:xfrm>
            <a:off x="4540250" y="750570"/>
            <a:ext cx="7630160" cy="20955"/>
          </a:xfrm>
          <a:prstGeom prst="line">
            <a:avLst/>
          </a:prstGeom>
          <a:ln>
            <a:solidFill>
              <a:srgbClr val="075776"/>
            </a:solidFill>
          </a:ln>
        </p:spPr>
        <p:style>
          <a:lnRef idx="2">
            <a:schemeClr val="accent1"/>
          </a:lnRef>
          <a:fillRef idx="0">
            <a:srgbClr val="FFFFFF"/>
          </a:fillRef>
          <a:effectRef idx="0">
            <a:srgbClr val="FFFFFF"/>
          </a:effectRef>
          <a:fontRef idx="minor">
            <a:schemeClr val="tx1"/>
          </a:fontRef>
        </p:style>
      </p:cxnSp>
      <p:pic>
        <p:nvPicPr>
          <p:cNvPr id="14" name="图片 13" descr="院徽高清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81000" y="332105"/>
            <a:ext cx="4060825" cy="857885"/>
          </a:xfrm>
          <a:prstGeom prst="rect">
            <a:avLst/>
          </a:prstGeom>
        </p:spPr>
      </p:pic>
    </p:spTree>
    <p:custDataLst>
      <p:tags r:id="rId5"/>
    </p:custDataLst>
  </p:cSld>
  <p:clrMapOvr>
    <a:masterClrMapping/>
  </p:clrMapOvr>
</p:sld>
</file>

<file path=ppt/tags/tag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1"/>
  <p:tag name="KSO_WM_UNIT_ID" val="_1*i*1"/>
  <p:tag name="KSO_WM_UNIT_LAYERLEVEL" val="1"/>
  <p:tag name="KSO_WM_TAG_VERSION" val="1.0"/>
  <p:tag name="KSO_WM_BEAUTIFY_FLAG" val="#wm#"/>
</p:tagLst>
</file>

<file path=ppt/tags/tag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2"/>
  <p:tag name="KSO_WM_UNIT_ID" val="_1*i*2"/>
  <p:tag name="KSO_WM_UNIT_LAYERLEVEL" val="1"/>
  <p:tag name="KSO_WM_TAG_VERSION" val="1.0"/>
  <p:tag name="KSO_WM_BEAUTIFY_FLAG" val="#wm#"/>
</p:tagLst>
</file>

<file path=ppt/tags/tag3.xml><?xml version="1.0" encoding="utf-8"?>
<p:tagLst xmlns:p="http://schemas.openxmlformats.org/presentationml/2006/main">
  <p:tag name="KSO_WM_BEAUTIFY_FLAG" val="#wm#"/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4"/>
  <p:tag name="KSO_WM_UNIT_ID" val="_1*i*4"/>
  <p:tag name="KSO_WM_UNIT_LAYERLEVEL" val="1"/>
  <p:tag name="KSO_WM_TAG_VERSION" val="1.0"/>
</p:tagLst>
</file>

<file path=ppt/tags/tag4.xml><?xml version="1.0" encoding="utf-8"?>
<p:tagLst xmlns:p="http://schemas.openxmlformats.org/presentationml/2006/main">
  <p:tag name="KSO_WM_BEAUTIFY_FLAG" val="#wm#"/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5"/>
  <p:tag name="KSO_WM_UNIT_ID" val="_1*i*5"/>
  <p:tag name="KSO_WM_UNIT_LAYERLEVEL" val="1"/>
  <p:tag name="KSO_WM_TAG_VERSION" val="1.0"/>
</p:tagLst>
</file>

<file path=ppt/tags/tag5.xml><?xml version="1.0" encoding="utf-8"?>
<p:tagLst xmlns:p="http://schemas.openxmlformats.org/presentationml/2006/main">
  <p:tag name="KSO_WM_BEAUTIFY_FLAG" val="#wm#"/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6"/>
  <p:tag name="KSO_WM_UNIT_ID" val="_1*i*6"/>
  <p:tag name="KSO_WM_UNIT_LAYERLEVEL" val="1"/>
  <p:tag name="KSO_WM_TAG_VERSION" val="1.0"/>
</p:tagLst>
</file>

<file path=ppt/tags/tag6.xml><?xml version="1.0" encoding="utf-8"?>
<p:tagLst xmlns:p="http://schemas.openxmlformats.org/presentationml/2006/main">
  <p:tag name="KSO_WM_UNIT_ISCONTENTSTITLE" val="0"/>
  <p:tag name="KSO_WM_UNIT_ISNUMDGMTITLE" val="0"/>
  <p:tag name="KSO_WM_UNIT_PRESET_TEXT" val="/单击此处添加副标题内容/"/>
  <p:tag name="KSO_WM_UNIT_NOCLEAR" val="0"/>
  <p:tag name="KSO_WM_UNIT_VALUE" val="17"/>
  <p:tag name="KSO_WM_UNIT_HIGHLIGHT" val="0"/>
  <p:tag name="KSO_WM_UNIT_COMPATIBLE" val="0"/>
  <p:tag name="KSO_WM_UNIT_DIAGRAM_ISNUMVISUAL" val="0"/>
  <p:tag name="KSO_WM_UNIT_DIAGRAM_ISREFERUNIT" val="0"/>
  <p:tag name="KSO_WM_UNIT_TYPE" val="b"/>
  <p:tag name="KSO_WM_UNIT_INDEX" val="1"/>
  <p:tag name="KSO_WM_UNIT_ID" val="_1*b*1"/>
  <p:tag name="KSO_WM_UNIT_LAYERLEVEL" val="1"/>
  <p:tag name="KSO_WM_TAG_VERSION" val="1.0"/>
  <p:tag name="KSO_WM_BEAUTIFY_FLAG" val="#wm#"/>
  <p:tag name="KSO_WM_UNIT_CONTENT_GROUP_TYPE" val="contentchip"/>
</p:tagLst>
</file>

<file path=ppt/tags/tag7.xml><?xml version="1.0" encoding="utf-8"?>
<p:tagLst xmlns:p="http://schemas.openxmlformats.org/presentationml/2006/main">
  <p:tag name="KSO_WM_UNIT_ISCONTENTSTITLE" val="0"/>
  <p:tag name="KSO_WM_UNIT_ISNUMDGMTITLE" val="0"/>
  <p:tag name="KSO_WM_UNIT_PRESET_TEXT" val="添加&#10;标题"/>
  <p:tag name="KSO_WM_UNIT_NOCLEAR" val="0"/>
  <p:tag name="KSO_WM_UNIT_VALUE" val="10"/>
  <p:tag name="KSO_WM_UNIT_HIGHLIGHT" val="0"/>
  <p:tag name="KSO_WM_UNIT_COMPATIBLE" val="0"/>
  <p:tag name="KSO_WM_UNIT_DIAGRAM_ISNUMVISUAL" val="0"/>
  <p:tag name="KSO_WM_UNIT_DIAGRAM_ISREFERUNIT" val="0"/>
  <p:tag name="KSO_WM_UNIT_TYPE" val="a"/>
  <p:tag name="KSO_WM_UNIT_INDEX" val="1"/>
  <p:tag name="KSO_WM_UNIT_ID" val="_1*a*1"/>
  <p:tag name="KSO_WM_UNIT_LAYERLEVEL" val="1"/>
  <p:tag name="KSO_WM_TAG_VERSION" val="1.0"/>
  <p:tag name="KSO_WM_BEAUTIFY_FLAG" val="#wm#"/>
  <p:tag name="KSO_WM_UNIT_CONTENT_GROUP_TYPE" val="contentchip"/>
</p:tagLst>
</file>

<file path=ppt/tags/tag8.xml><?xml version="1.0" encoding="utf-8"?>
<p:tagLst xmlns:p="http://schemas.openxmlformats.org/presentationml/2006/main">
  <p:tag name="KSO_WM_UNIT_SUBTYPE" val="b"/>
  <p:tag name="KSO_WM_UNIT_PRESET_TEXT" val="汇报人：稻小壳"/>
  <p:tag name="KSO_WM_UNIT_NOCLEAR" val="0"/>
  <p:tag name="KSO_WM_UNIT_VALUE" val="60"/>
  <p:tag name="KSO_WM_UNIT_HIGHLIGHT" val="0"/>
  <p:tag name="KSO_WM_UNIT_COMPATIBLE" val="0"/>
  <p:tag name="KSO_WM_UNIT_DIAGRAM_ISNUMVISUAL" val="0"/>
  <p:tag name="KSO_WM_UNIT_DIAGRAM_ISREFERUNIT" val="0"/>
  <p:tag name="KSO_WM_UNIT_TYPE" val="f"/>
  <p:tag name="KSO_WM_UNIT_INDEX" val="1"/>
  <p:tag name="KSO_WM_UNIT_ID" val="_1*f*1"/>
  <p:tag name="KSO_WM_UNIT_LAYERLEVEL" val="1"/>
  <p:tag name="KSO_WM_TAG_VERSION" val="1.0"/>
  <p:tag name="KSO_WM_BEAUTIFY_FLAG" val="#wm#"/>
  <p:tag name="KSO_WM_UNIT_CONTENT_GROUP_TYPE" val="contentchip"/>
</p:tagLst>
</file>

<file path=ppt/tags/tag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1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1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1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i*1"/>
  <p:tag name="KSO_WM_UNIT_LAYERLEVEL" val="1"/>
  <p:tag name="KSO_WM_TAG_VERSION" val="1.0"/>
  <p:tag name="KSO_WM_BEAUTIFY_FLAG" val="#wm#"/>
  <p:tag name="KSO_WM_UNIT_CONTENT_GROUP_TYPE" val="titlestyle"/>
  <p:tag name="KSO_WM_UNIT_TYPE" val="i"/>
  <p:tag name="KSO_WM_UNIT_INDEX" val="1"/>
</p:tagLst>
</file>

<file path=ppt/tags/tag13.xml><?xml version="1.0" encoding="utf-8"?>
<p:tagLst xmlns:p="http://schemas.openxmlformats.org/presentationml/2006/main">
  <p:tag name="KSO_WM_UNIT_SUBTYPE" val="a"/>
  <p:tag name="KSO_WM_UNIT_NOCLEAR" val="0"/>
  <p:tag name="KSO_WM_UNIT_VALUE" val="60"/>
  <p:tag name="KSO_WM_UNIT_HIGHLIGHT" val="0"/>
  <p:tag name="KSO_WM_UNIT_COMPATIBLE" val="0"/>
  <p:tag name="KSO_WM_UNIT_DIAGRAM_ISNUMVISUAL" val="0"/>
  <p:tag name="KSO_WM_UNIT_DIAGRAM_ISREFERUNIT" val="0"/>
  <p:tag name="KSO_WM_UNIT_TYPE" val="f"/>
  <p:tag name="KSO_WM_UNIT_INDEX" val="1"/>
  <p:tag name="KSO_WM_UNIT_ID" val="_2*f*1"/>
  <p:tag name="KSO_WM_UNIT_LAYERLEVEL" val="1"/>
  <p:tag name="KSO_WM_TAG_VERSION" val="1.0"/>
  <p:tag name="KSO_WM_BEAUTIFY_FLAG" val="#wm#"/>
  <p:tag name="KSO_WM_UNIT_PRESET_TEXT" val="单击此处编辑母版文本样式&#10;第二级&#10;第三级&#10;第四级&#10;第五级"/>
</p:tagLst>
</file>

<file path=ppt/tags/tag14.xml><?xml version="1.0" encoding="utf-8"?>
<p:tagLst xmlns:p="http://schemas.openxmlformats.org/presentationml/2006/main">
  <p:tag name="KSO_WM_UNIT_ISCONTENTSTITLE" val="0"/>
  <p:tag name="KSO_WM_UNIT_ISNUMDGMTITLE" val="0"/>
  <p:tag name="KSO_WM_UNIT_NOCLEAR" val="0"/>
  <p:tag name="KSO_WM_UNIT_VALUE" val="10"/>
  <p:tag name="KSO_WM_UNIT_HIGHLIGHT" val="0"/>
  <p:tag name="KSO_WM_UNIT_COMPATIBLE" val="0"/>
  <p:tag name="KSO_WM_UNIT_DIAGRAM_ISNUMVISUAL" val="0"/>
  <p:tag name="KSO_WM_UNIT_DIAGRAM_ISREFERUNIT" val="0"/>
  <p:tag name="KSO_WM_UNIT_TYPE" val="a"/>
  <p:tag name="KSO_WM_UNIT_INDEX" val="1"/>
  <p:tag name="KSO_WM_UNIT_ID" val="_2*a*1"/>
  <p:tag name="KSO_WM_UNIT_LAYERLEVEL" val="1"/>
  <p:tag name="KSO_WM_TAG_VERSION" val="1.0"/>
  <p:tag name="KSO_WM_BEAUTIFY_FLAG" val="#wm#"/>
  <p:tag name="KSO_WM_UNIT_CONTENT_GROUP_TYPE" val="titlestyle"/>
  <p:tag name="KSO_WM_UNIT_PRESET_TEXT" val="单击此处添加标题"/>
</p:tagLst>
</file>

<file path=ppt/tags/tag1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i*2"/>
  <p:tag name="KSO_WM_UNIT_LAYERLEVEL" val="1"/>
  <p:tag name="KSO_WM_TAG_VERSION" val="1.0"/>
  <p:tag name="KSO_WM_BEAUTIFY_FLAG" val="#wm#"/>
  <p:tag name="KSO_WM_UNIT_TYPE" val="i"/>
  <p:tag name="KSO_WM_UNIT_INDEX" val="2"/>
</p:tagLst>
</file>

<file path=ppt/tags/tag19.xml><?xml version="1.0" encoding="utf-8"?>
<p:tagLst xmlns:p="http://schemas.openxmlformats.org/presentationml/2006/main">
  <p:tag name="KSO_WM_UNIT_ISCONTENTSTITLE" val="1"/>
  <p:tag name="KSO_WM_UNIT_ISNUMDGMTITLE" val="0"/>
  <p:tag name="KSO_WM_UNIT_PRESET_TEXT" val="目录"/>
  <p:tag name="KSO_WM_UNIT_NOCLEAR" val="0"/>
  <p:tag name="KSO_WM_UNIT_VALUE" val="10"/>
  <p:tag name="KSO_WM_UNIT_HIGHLIGHT" val="0"/>
  <p:tag name="KSO_WM_UNIT_COMPATIBLE" val="0"/>
  <p:tag name="KSO_WM_UNIT_DIAGRAM_ISNUMVISUAL" val="0"/>
  <p:tag name="KSO_WM_UNIT_DIAGRAM_ISREFERUNIT" val="0"/>
  <p:tag name="KSO_WM_UNIT_TYPE" val="a"/>
  <p:tag name="KSO_WM_UNIT_INDEX" val="1"/>
  <p:tag name="KSO_WM_UNIT_ID" val="_3*a*1"/>
  <p:tag name="KSO_WM_UNIT_LAYERLEVEL" val="1"/>
  <p:tag name="KSO_WM_TAG_VERSION" val="1.0"/>
  <p:tag name="KSO_WM_BEAUTIFY_FLAG" val="#wm#"/>
</p:tagLst>
</file>

<file path=ppt/tags/tag2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2"/>
  <p:tag name="KSO_WM_UNIT_ID" val="_3*i*2"/>
  <p:tag name="KSO_WM_UNIT_LAYERLEVEL" val="1"/>
  <p:tag name="KSO_WM_TAG_VERSION" val="1.0"/>
  <p:tag name="KSO_WM_BEAUTIFY_FLAG" val="#wm#"/>
</p:tagLst>
</file>

<file path=ppt/tags/tag2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2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2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2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1"/>
  <p:tag name="KSO_WM_UNIT_ID" val="_4*i*1"/>
  <p:tag name="KSO_WM_UNIT_LAYERLEVEL" val="1"/>
  <p:tag name="KSO_WM_TAG_VERSION" val="1.0"/>
  <p:tag name="KSO_WM_BEAUTIFY_FLAG" val="#wm#"/>
</p:tagLst>
</file>

<file path=ppt/tags/tag2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2"/>
  <p:tag name="KSO_WM_UNIT_ID" val="_4*i*2"/>
  <p:tag name="KSO_WM_UNIT_LAYERLEVEL" val="1"/>
  <p:tag name="KSO_WM_TAG_VERSION" val="1.0"/>
  <p:tag name="KSO_WM_BEAUTIFY_FLAG" val="#wm#"/>
</p:tagLst>
</file>

<file path=ppt/tags/tag26.xml><?xml version="1.0" encoding="utf-8"?>
<p:tagLst xmlns:p="http://schemas.openxmlformats.org/presentationml/2006/main">
  <p:tag name="KSO_WM_BEAUTIFY_FLAG" val="#wm#"/>
  <p:tag name="KSO_WM_UNIT_HIGHLIGHT" val="0"/>
  <p:tag name="KSO_WM_UNIT_COMPATIBLE" val="0"/>
  <p:tag name="KSO_WM_UNIT_DIAGRAM_ISNUMVISUAL" val="0"/>
  <p:tag name="KSO_WM_UNIT_DIAGRAM_ISREFERUNIT" val="0"/>
  <p:tag name="KSO_WM_UNIT_ID" val="_4*i*4"/>
  <p:tag name="KSO_WM_UNIT_LAYERLEVEL" val="1"/>
  <p:tag name="KSO_WM_TAG_VERSION" val="1.0"/>
  <p:tag name="KSO_WM_UNIT_TYPE" val="i"/>
  <p:tag name="KSO_WM_UNIT_INDEX" val="4"/>
</p:tagLst>
</file>

<file path=ppt/tags/tag27.xml><?xml version="1.0" encoding="utf-8"?>
<p:tagLst xmlns:p="http://schemas.openxmlformats.org/presentationml/2006/main">
  <p:tag name="KSO_WM_BEAUTIFY_FLAG" val="#wm#"/>
  <p:tag name="KSO_WM_UNIT_HIGHLIGHT" val="0"/>
  <p:tag name="KSO_WM_UNIT_COMPATIBLE" val="0"/>
  <p:tag name="KSO_WM_UNIT_DIAGRAM_ISNUMVISUAL" val="0"/>
  <p:tag name="KSO_WM_UNIT_DIAGRAM_ISREFERUNIT" val="0"/>
  <p:tag name="KSO_WM_UNIT_ID" val="_4*i*5"/>
  <p:tag name="KSO_WM_UNIT_LAYERLEVEL" val="1"/>
  <p:tag name="KSO_WM_TAG_VERSION" val="1.0"/>
  <p:tag name="KSO_WM_UNIT_TYPE" val="i"/>
  <p:tag name="KSO_WM_UNIT_INDEX" val="5"/>
</p:tagLst>
</file>

<file path=ppt/tags/tag28.xml><?xml version="1.0" encoding="utf-8"?>
<p:tagLst xmlns:p="http://schemas.openxmlformats.org/presentationml/2006/main">
  <p:tag name="KSO_WM_BEAUTIFY_FLAG" val="#wm#"/>
  <p:tag name="KSO_WM_UNIT_HIGHLIGHT" val="0"/>
  <p:tag name="KSO_WM_UNIT_COMPATIBLE" val="0"/>
  <p:tag name="KSO_WM_UNIT_DIAGRAM_ISNUMVISUAL" val="0"/>
  <p:tag name="KSO_WM_UNIT_DIAGRAM_ISREFERUNIT" val="0"/>
  <p:tag name="KSO_WM_UNIT_ID" val="_4*i*6"/>
  <p:tag name="KSO_WM_UNIT_LAYERLEVEL" val="1"/>
  <p:tag name="KSO_WM_TAG_VERSION" val="1.0"/>
  <p:tag name="KSO_WM_UNIT_TYPE" val="i"/>
  <p:tag name="KSO_WM_UNIT_INDEX" val="6"/>
</p:tagLst>
</file>

<file path=ppt/tags/tag29.xml><?xml version="1.0" encoding="utf-8"?>
<p:tagLst xmlns:p="http://schemas.openxmlformats.org/presentationml/2006/main">
  <p:tag name="KSO_WM_UNIT_PRESET_TEXT" val="Part One"/>
  <p:tag name="KSO_WM_UNIT_NOCLEAR" val="0"/>
  <p:tag name="KSO_WM_UNIT_VALUE" val="6"/>
  <p:tag name="KSO_WM_UNIT_HIGHLIGHT" val="0"/>
  <p:tag name="KSO_WM_UNIT_COMPATIBLE" val="1"/>
  <p:tag name="KSO_WM_UNIT_DIAGRAM_ISNUMVISUAL" val="0"/>
  <p:tag name="KSO_WM_UNIT_DIAGRAM_ISREFERUNIT" val="0"/>
  <p:tag name="KSO_WM_UNIT_TYPE" val="e"/>
  <p:tag name="KSO_WM_UNIT_INDEX" val="1"/>
  <p:tag name="KSO_WM_UNIT_ID" val="_4*e*1"/>
  <p:tag name="KSO_WM_UNIT_LAYERLEVEL" val="1"/>
  <p:tag name="KSO_WM_TAG_VERSION" val="1.0"/>
  <p:tag name="KSO_WM_BEAUTIFY_FLAG" val="#wm#"/>
  <p:tag name="KSO_WM_UNIT_CONTENT_GROUP_TYPE" val="contentchip"/>
</p:tagLst>
</file>

<file path=ppt/tags/tag30.xml><?xml version="1.0" encoding="utf-8"?>
<p:tagLst xmlns:p="http://schemas.openxmlformats.org/presentationml/2006/main">
  <p:tag name="KSO_WM_UNIT_ISCONTENTSTITLE" val="0"/>
  <p:tag name="KSO_WM_UNIT_ISNUMDGMTITLE" val="0"/>
  <p:tag name="KSO_WM_UNIT_PRESET_TEXT" val="添加章节标题"/>
  <p:tag name="KSO_WM_UNIT_NOCLEAR" val="0"/>
  <p:tag name="KSO_WM_UNIT_VALUE" val="10"/>
  <p:tag name="KSO_WM_UNIT_HIGHLIGHT" val="0"/>
  <p:tag name="KSO_WM_UNIT_COMPATIBLE" val="0"/>
  <p:tag name="KSO_WM_UNIT_DIAGRAM_ISNUMVISUAL" val="0"/>
  <p:tag name="KSO_WM_UNIT_DIAGRAM_ISREFERUNIT" val="0"/>
  <p:tag name="KSO_WM_UNIT_TYPE" val="a"/>
  <p:tag name="KSO_WM_UNIT_INDEX" val="1"/>
  <p:tag name="KSO_WM_UNIT_ID" val="_4*a*1"/>
  <p:tag name="KSO_WM_UNIT_LAYERLEVEL" val="1"/>
  <p:tag name="KSO_WM_TAG_VERSION" val="1.0"/>
  <p:tag name="KSO_WM_BEAUTIFY_FLAG" val="#wm#"/>
  <p:tag name="KSO_WM_UNIT_CONTENT_GROUP_TYPE" val="contentchip"/>
</p:tagLst>
</file>

<file path=ppt/tags/tag3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3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3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3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i*1"/>
  <p:tag name="KSO_WM_UNIT_LAYERLEVEL" val="1"/>
  <p:tag name="KSO_WM_TAG_VERSION" val="1.0"/>
  <p:tag name="KSO_WM_BEAUTIFY_FLAG" val="#wm#"/>
  <p:tag name="KSO_WM_UNIT_CONTENT_GROUP_TYPE" val="titlestyle"/>
  <p:tag name="KSO_WM_UNIT_TYPE" val="i"/>
  <p:tag name="KSO_WM_UNIT_INDEX" val="1"/>
</p:tagLst>
</file>

<file path=ppt/tags/tag35.xml><?xml version="1.0" encoding="utf-8"?>
<p:tagLst xmlns:p="http://schemas.openxmlformats.org/presentationml/2006/main">
  <p:tag name="KSO_WM_UNIT_ISCONTENTSTITLE" val="0"/>
  <p:tag name="KSO_WM_UNIT_ISNUMDGMTITLE" val="0"/>
  <p:tag name="KSO_WM_UNIT_PRESET_TEXT" val="正文页-预设标题"/>
  <p:tag name="KSO_WM_UNIT_NOCLEAR" val="0"/>
  <p:tag name="KSO_WM_UNIT_VALUE" val="10"/>
  <p:tag name="KSO_WM_UNIT_HIGHLIGHT" val="0"/>
  <p:tag name="KSO_WM_UNIT_COMPATIBLE" val="0"/>
  <p:tag name="KSO_WM_UNIT_DIAGRAM_ISNUMVISUAL" val="0"/>
  <p:tag name="KSO_WM_UNIT_DIAGRAM_ISREFERUNIT" val="0"/>
  <p:tag name="KSO_WM_UNIT_TYPE" val="a"/>
  <p:tag name="KSO_WM_UNIT_INDEX" val="1"/>
  <p:tag name="KSO_WM_UNIT_ID" val="_5*a*1"/>
  <p:tag name="KSO_WM_UNIT_LAYERLEVEL" val="1"/>
  <p:tag name="KSO_WM_TAG_VERSION" val="1.0"/>
  <p:tag name="KSO_WM_BEAUTIFY_FLAG" val="#wm#"/>
  <p:tag name="KSO_WM_UNIT_CONTENT_GROUP_TYPE" val="titlestyle"/>
</p:tagLst>
</file>

<file path=ppt/tags/tag3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3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3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39.xml><?xml version="1.0" encoding="utf-8"?>
<p:tagLst xmlns:p="http://schemas.openxmlformats.org/presentationml/2006/main">
  <p:tag name="KSO_WM_UNIT_SUBTYPE" val="a"/>
  <p:tag name="KSO_WM_UNIT_NOCLEAR" val="0"/>
  <p:tag name="KSO_WM_UNIT_VALUE" val="60"/>
  <p:tag name="KSO_WM_UNIT_HIGHLIGHT" val="0"/>
  <p:tag name="KSO_WM_UNIT_COMPATIBLE" val="0"/>
  <p:tag name="KSO_WM_UNIT_DIAGRAM_ISNUMVISUAL" val="0"/>
  <p:tag name="KSO_WM_UNIT_DIAGRAM_ISREFERUNIT" val="0"/>
  <p:tag name="KSO_WM_UNIT_TYPE" val="f"/>
  <p:tag name="KSO_WM_UNIT_INDEX" val="1"/>
  <p:tag name="KSO_WM_UNIT_ID" val="_5*f*1"/>
  <p:tag name="KSO_WM_UNIT_LAYERLEVEL" val="1"/>
  <p:tag name="KSO_WM_TAG_VERSION" val="1.0"/>
  <p:tag name="KSO_WM_BEAUTIFY_FLAG" val="#wm#"/>
  <p:tag name="KSO_WM_UNIT_PRESET_TEXT" val="单击此处编辑母版文本样式&#10;第二级&#10;第三级&#10;第四级&#10;第五级"/>
</p:tagLst>
</file>

<file path=ppt/tags/tag40.xml><?xml version="1.0" encoding="utf-8"?>
<p:tagLst xmlns:p="http://schemas.openxmlformats.org/presentationml/2006/main">
  <p:tag name="KSO_WM_UNIT_SUBTYPE" val="a"/>
  <p:tag name="KSO_WM_UNIT_NOCLEAR" val="0"/>
  <p:tag name="KSO_WM_UNIT_VALUE" val="60"/>
  <p:tag name="KSO_WM_UNIT_HIGHLIGHT" val="0"/>
  <p:tag name="KSO_WM_UNIT_COMPATIBLE" val="0"/>
  <p:tag name="KSO_WM_UNIT_DIAGRAM_ISNUMVISUAL" val="0"/>
  <p:tag name="KSO_WM_UNIT_DIAGRAM_ISREFERUNIT" val="0"/>
  <p:tag name="KSO_WM_UNIT_TYPE" val="f"/>
  <p:tag name="KSO_WM_UNIT_INDEX" val="1"/>
  <p:tag name="KSO_WM_UNIT_ID" val="_5*f*1"/>
  <p:tag name="KSO_WM_UNIT_LAYERLEVEL" val="1"/>
  <p:tag name="KSO_WM_TAG_VERSION" val="1.0"/>
  <p:tag name="KSO_WM_BEAUTIFY_FLAG" val="#wm#"/>
  <p:tag name="KSO_WM_UNIT_PRESET_TEXT" val="单击此处编辑母版文本样式&#10;第二级&#10;第三级&#10;第四级&#10;第五级"/>
</p:tagLst>
</file>

<file path=ppt/tags/tag41.xml><?xml version="1.0" encoding="utf-8"?>
<p:tagLst xmlns:p="http://schemas.openxmlformats.org/presentationml/2006/main">
  <p:tag name="KSO_WM_UNIT_SUBTYPE" val="a"/>
  <p:tag name="KSO_WM_UNIT_NOCLEAR" val="0"/>
  <p:tag name="KSO_WM_UNIT_VALUE" val="60"/>
  <p:tag name="KSO_WM_UNIT_HIGHLIGHT" val="0"/>
  <p:tag name="KSO_WM_UNIT_COMPATIBLE" val="0"/>
  <p:tag name="KSO_WM_UNIT_DIAGRAM_ISNUMVISUAL" val="0"/>
  <p:tag name="KSO_WM_UNIT_DIAGRAM_ISREFERUNIT" val="0"/>
  <p:tag name="KSO_WM_UNIT_TYPE" val="h_f"/>
  <p:tag name="KSO_WM_UNIT_INDEX" val="2_1"/>
  <p:tag name="KSO_WM_UNIT_ID" val="_6*h_f*2_1"/>
  <p:tag name="KSO_WM_UNIT_LAYERLEVEL" val="1_1"/>
  <p:tag name="KSO_WM_TAG_VERSION" val="1.0"/>
  <p:tag name="KSO_WM_BEAUTIFY_FLAG" val="#wm#"/>
  <p:tag name="KSO_WM_UNIT_PRESET_TEXT" val="单击此处编辑母版文本样式&#10;第二级&#10;第三级&#10;第四级&#10;第五级"/>
</p:tagLst>
</file>

<file path=ppt/tags/tag42.xml><?xml version="1.0" encoding="utf-8"?>
<p:tagLst xmlns:p="http://schemas.openxmlformats.org/presentationml/2006/main">
  <p:tag name="KSO_WM_UNIT_ISCONTENTSTITLE" val="0"/>
  <p:tag name="KSO_WM_UNIT_ISNUMDGMTITLE" val="0"/>
  <p:tag name="KSO_WM_UNIT_PRESET_TEXT" val="添加小标题"/>
  <p:tag name="KSO_WM_UNIT_NOCLEAR" val="0"/>
  <p:tag name="KSO_WM_UNIT_VALUE" val="10"/>
  <p:tag name="KSO_WM_UNIT_HIGHLIGHT" val="0"/>
  <p:tag name="KSO_WM_UNIT_COMPATIBLE" val="0"/>
  <p:tag name="KSO_WM_UNIT_DIAGRAM_ISNUMVISUAL" val="0"/>
  <p:tag name="KSO_WM_UNIT_DIAGRAM_ISREFERUNIT" val="0"/>
  <p:tag name="KSO_WM_UNIT_TYPE" val="h_a"/>
  <p:tag name="KSO_WM_UNIT_INDEX" val="2_1"/>
  <p:tag name="KSO_WM_UNIT_ID" val="_6*h_a*2_1"/>
  <p:tag name="KSO_WM_UNIT_LAYERLEVEL" val="1_1"/>
  <p:tag name="KSO_WM_TAG_VERSION" val="1.0"/>
  <p:tag name="KSO_WM_BEAUTIFY_FLAG" val="#wm#"/>
</p:tagLst>
</file>

<file path=ppt/tags/tag43.xml><?xml version="1.0" encoding="utf-8"?>
<p:tagLst xmlns:p="http://schemas.openxmlformats.org/presentationml/2006/main">
  <p:tag name="KSO_WM_UNIT_SUBTYPE" val="a"/>
  <p:tag name="KSO_WM_UNIT_NOCLEAR" val="0"/>
  <p:tag name="KSO_WM_UNIT_VALUE" val="60"/>
  <p:tag name="KSO_WM_UNIT_HIGHLIGHT" val="0"/>
  <p:tag name="KSO_WM_UNIT_COMPATIBLE" val="0"/>
  <p:tag name="KSO_WM_UNIT_DIAGRAM_ISNUMVISUAL" val="0"/>
  <p:tag name="KSO_WM_UNIT_DIAGRAM_ISREFERUNIT" val="0"/>
  <p:tag name="KSO_WM_UNIT_TYPE" val="h_f"/>
  <p:tag name="KSO_WM_UNIT_INDEX" val="1_1"/>
  <p:tag name="KSO_WM_UNIT_ID" val="_6*h_f*1_1"/>
  <p:tag name="KSO_WM_UNIT_LAYERLEVEL" val="1_1"/>
  <p:tag name="KSO_WM_TAG_VERSION" val="1.0"/>
  <p:tag name="KSO_WM_BEAUTIFY_FLAG" val="#wm#"/>
  <p:tag name="KSO_WM_UNIT_PRESET_TEXT" val="单击此处编辑母版文本样式&#10;第二级&#10;第三级&#10;第四级&#10;第五级"/>
</p:tagLst>
</file>

<file path=ppt/tags/tag44.xml><?xml version="1.0" encoding="utf-8"?>
<p:tagLst xmlns:p="http://schemas.openxmlformats.org/presentationml/2006/main">
  <p:tag name="KSO_WM_UNIT_ISCONTENTSTITLE" val="0"/>
  <p:tag name="KSO_WM_UNIT_ISNUMDGMTITLE" val="0"/>
  <p:tag name="KSO_WM_UNIT_PRESET_TEXT" val="添加小标题"/>
  <p:tag name="KSO_WM_UNIT_NOCLEAR" val="0"/>
  <p:tag name="KSO_WM_UNIT_VALUE" val="10"/>
  <p:tag name="KSO_WM_UNIT_HIGHLIGHT" val="0"/>
  <p:tag name="KSO_WM_UNIT_COMPATIBLE" val="0"/>
  <p:tag name="KSO_WM_UNIT_DIAGRAM_ISNUMVISUAL" val="0"/>
  <p:tag name="KSO_WM_UNIT_DIAGRAM_ISREFERUNIT" val="0"/>
  <p:tag name="KSO_WM_UNIT_TYPE" val="h_a"/>
  <p:tag name="KSO_WM_UNIT_INDEX" val="1_1"/>
  <p:tag name="KSO_WM_UNIT_ID" val="_6*h_a*1_1"/>
  <p:tag name="KSO_WM_UNIT_LAYERLEVEL" val="1_1"/>
  <p:tag name="KSO_WM_TAG_VERSION" val="1.0"/>
  <p:tag name="KSO_WM_BEAUTIFY_FLAG" val="#wm#"/>
</p:tagLst>
</file>

<file path=ppt/tags/tag4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i*1"/>
  <p:tag name="KSO_WM_UNIT_LAYERLEVEL" val="1"/>
  <p:tag name="KSO_WM_TAG_VERSION" val="1.0"/>
  <p:tag name="KSO_WM_BEAUTIFY_FLAG" val="#wm#"/>
  <p:tag name="KSO_WM_UNIT_CONTENT_GROUP_TYPE" val="titlestyle"/>
  <p:tag name="KSO_WM_UNIT_TYPE" val="i"/>
  <p:tag name="KSO_WM_UNIT_INDEX" val="1"/>
</p:tagLst>
</file>

<file path=ppt/tags/tag46.xml><?xml version="1.0" encoding="utf-8"?>
<p:tagLst xmlns:p="http://schemas.openxmlformats.org/presentationml/2006/main">
  <p:tag name="KSO_WM_UNIT_ISCONTENTSTITLE" val="0"/>
  <p:tag name="KSO_WM_UNIT_ISNUMDGMTITLE" val="0"/>
  <p:tag name="KSO_WM_UNIT_PRESET_TEXT" val="正文页-预设标题"/>
  <p:tag name="KSO_WM_UNIT_NOCLEAR" val="0"/>
  <p:tag name="KSO_WM_UNIT_VALUE" val="10"/>
  <p:tag name="KSO_WM_UNIT_HIGHLIGHT" val="0"/>
  <p:tag name="KSO_WM_UNIT_COMPATIBLE" val="0"/>
  <p:tag name="KSO_WM_UNIT_DIAGRAM_ISNUMVISUAL" val="0"/>
  <p:tag name="KSO_WM_UNIT_DIAGRAM_ISREFERUNIT" val="0"/>
  <p:tag name="KSO_WM_UNIT_TYPE" val="a"/>
  <p:tag name="KSO_WM_UNIT_INDEX" val="1"/>
  <p:tag name="KSO_WM_UNIT_ID" val="_6*a*1"/>
  <p:tag name="KSO_WM_UNIT_LAYERLEVEL" val="1"/>
  <p:tag name="KSO_WM_TAG_VERSION" val="1.0"/>
  <p:tag name="KSO_WM_BEAUTIFY_FLAG" val="#wm#"/>
  <p:tag name="KSO_WM_UNIT_CONTENT_GROUP_TYPE" val="titlestyle"/>
</p:tagLst>
</file>

<file path=ppt/tags/tag4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4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4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5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i*1"/>
  <p:tag name="KSO_WM_UNIT_LAYERLEVEL" val="1"/>
  <p:tag name="KSO_WM_TAG_VERSION" val="1.0"/>
  <p:tag name="KSO_WM_BEAUTIFY_FLAG" val="#wm#"/>
  <p:tag name="KSO_WM_UNIT_CONTENT_GROUP_TYPE" val="titlestyle"/>
  <p:tag name="KSO_WM_UNIT_TYPE" val="i"/>
  <p:tag name="KSO_WM_UNIT_INDEX" val="1"/>
</p:tagLst>
</file>

<file path=ppt/tags/tag51.xml><?xml version="1.0" encoding="utf-8"?>
<p:tagLst xmlns:p="http://schemas.openxmlformats.org/presentationml/2006/main">
  <p:tag name="KSO_WM_UNIT_ISCONTENTSTITLE" val="0"/>
  <p:tag name="KSO_WM_UNIT_ISNUMDGMTITLE" val="0"/>
  <p:tag name="KSO_WM_UNIT_PRESET_TEXT" val="正文页-预设标题"/>
  <p:tag name="KSO_WM_UNIT_NOCLEAR" val="0"/>
  <p:tag name="KSO_WM_UNIT_VALUE" val="10"/>
  <p:tag name="KSO_WM_UNIT_HIGHLIGHT" val="0"/>
  <p:tag name="KSO_WM_UNIT_COMPATIBLE" val="0"/>
  <p:tag name="KSO_WM_UNIT_DIAGRAM_ISNUMVISUAL" val="0"/>
  <p:tag name="KSO_WM_UNIT_DIAGRAM_ISREFERUNIT" val="0"/>
  <p:tag name="KSO_WM_UNIT_TYPE" val="a"/>
  <p:tag name="KSO_WM_UNIT_INDEX" val="1"/>
  <p:tag name="KSO_WM_UNIT_ID" val="_7*a*1"/>
  <p:tag name="KSO_WM_UNIT_LAYERLEVEL" val="1"/>
  <p:tag name="KSO_WM_TAG_VERSION" val="1.0"/>
  <p:tag name="KSO_WM_BEAUTIFY_FLAG" val="#wm#"/>
  <p:tag name="KSO_WM_UNIT_CONTENT_GROUP_TYPE" val="titlestyle"/>
</p:tagLst>
</file>

<file path=ppt/tags/tag5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5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5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5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5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5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58.xml><?xml version="1.0" encoding="utf-8"?>
<p:tagLst xmlns:p="http://schemas.openxmlformats.org/presentationml/2006/main">
  <p:tag name="KSO_WM_UNIT_SUBTYPE" val="a"/>
  <p:tag name="KSO_WM_UNIT_NOCLEAR" val="0"/>
  <p:tag name="KSO_WM_UNIT_VALUE" val="60"/>
  <p:tag name="KSO_WM_UNIT_HIGHLIGHT" val="0"/>
  <p:tag name="KSO_WM_UNIT_COMPATIBLE" val="0"/>
  <p:tag name="KSO_WM_UNIT_DIAGRAM_ISNUMVISUAL" val="0"/>
  <p:tag name="KSO_WM_UNIT_DIAGRAM_ISREFERUNIT" val="0"/>
  <p:tag name="KSO_WM_UNIT_TYPE" val="f"/>
  <p:tag name="KSO_WM_UNIT_INDEX" val="1"/>
  <p:tag name="KSO_WM_UNIT_ID" val="_9*f*1"/>
  <p:tag name="KSO_WM_UNIT_LAYERLEVEL" val="1"/>
  <p:tag name="KSO_WM_TAG_VERSION" val="1.0"/>
  <p:tag name="KSO_WM_BEAUTIFY_FLAG" val="#wm#"/>
  <p:tag name="KSO_WM_UNIT_PRESET_TEXT" val="单击此处编辑母版文本样式&#10;第二级&#10;第三级&#10;第四级&#10;第五级"/>
</p:tagLst>
</file>

<file path=ppt/tags/tag5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6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6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6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i*1"/>
  <p:tag name="KSO_WM_UNIT_LAYERLEVEL" val="1"/>
  <p:tag name="KSO_WM_TAG_VERSION" val="1.0"/>
  <p:tag name="KSO_WM_BEAUTIFY_FLAG" val="#wm#"/>
  <p:tag name="KSO_WM_UNIT_CONTENT_GROUP_TYPE" val="titlestyle"/>
  <p:tag name="KSO_WM_UNIT_TYPE" val="i"/>
  <p:tag name="KSO_WM_UNIT_INDEX" val="1"/>
</p:tagLst>
</file>

<file path=ppt/tags/tag63.xml><?xml version="1.0" encoding="utf-8"?>
<p:tagLst xmlns:p="http://schemas.openxmlformats.org/presentationml/2006/main">
  <p:tag name="KSO_WM_UNIT_ISCONTENTSTITLE" val="0"/>
  <p:tag name="KSO_WM_UNIT_ISNUMDGMTITLE" val="0"/>
  <p:tag name="KSO_WM_UNIT_PRESET_TEXT" val="正文页-预设标题"/>
  <p:tag name="KSO_WM_UNIT_NOCLEAR" val="0"/>
  <p:tag name="KSO_WM_UNIT_VALUE" val="10"/>
  <p:tag name="KSO_WM_UNIT_HIGHLIGHT" val="0"/>
  <p:tag name="KSO_WM_UNIT_COMPATIBLE" val="0"/>
  <p:tag name="KSO_WM_UNIT_DIAGRAM_ISNUMVISUAL" val="0"/>
  <p:tag name="KSO_WM_UNIT_DIAGRAM_ISREFERUNIT" val="0"/>
  <p:tag name="KSO_WM_UNIT_TYPE" val="a"/>
  <p:tag name="KSO_WM_UNIT_INDEX" val="1"/>
  <p:tag name="KSO_WM_UNIT_ID" val="_10*a*1"/>
  <p:tag name="KSO_WM_UNIT_LAYERLEVEL" val="1"/>
  <p:tag name="KSO_WM_TAG_VERSION" val="1.0"/>
  <p:tag name="KSO_WM_BEAUTIFY_FLAG" val="#wm#"/>
  <p:tag name="KSO_WM_UNIT_CONTENT_GROUP_TYPE" val="titlestyle"/>
</p:tagLst>
</file>

<file path=ppt/tags/tag64.xml><?xml version="1.0" encoding="utf-8"?>
<p:tagLst xmlns:p="http://schemas.openxmlformats.org/presentationml/2006/main">
  <p:tag name="KSO_WM_UNIT_ISCONTENTSTITLE" val="0"/>
  <p:tag name="KSO_WM_UNIT_ISNUMDGMTITLE" val="0"/>
  <p:tag name="KSO_WM_UNIT_PRESET_TEXT" val="单击选择预设副标题"/>
  <p:tag name="KSO_WM_UNIT_NOCLEAR" val="0"/>
  <p:tag name="KSO_WM_UNIT_VALUE" val="17"/>
  <p:tag name="KSO_WM_UNIT_HIGHLIGHT" val="0"/>
  <p:tag name="KSO_WM_UNIT_COMPATIBLE" val="0"/>
  <p:tag name="KSO_WM_UNIT_DIAGRAM_ISNUMVISUAL" val="0"/>
  <p:tag name="KSO_WM_UNIT_DIAGRAM_ISREFERUNIT" val="0"/>
  <p:tag name="KSO_WM_UNIT_TYPE" val="b"/>
  <p:tag name="KSO_WM_UNIT_INDEX" val="1"/>
  <p:tag name="KSO_WM_UNIT_ID" val="_10*b*1"/>
  <p:tag name="KSO_WM_UNIT_LAYERLEVEL" val="1"/>
  <p:tag name="KSO_WM_TAG_VERSION" val="1.0"/>
  <p:tag name="KSO_WM_BEAUTIFY_FLAG" val="#wm#"/>
  <p:tag name="KSO_WM_UNIT_CONTENT_GROUP_TYPE" val="titlestyle"/>
</p:tagLst>
</file>

<file path=ppt/tags/tag6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6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6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68.xml><?xml version="1.0" encoding="utf-8"?>
<p:tagLst xmlns:p="http://schemas.openxmlformats.org/presentationml/2006/main">
  <p:tag name="KSO_WM_BEAUTIFY_FLAG" val="#wm#"/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1"/>
  <p:tag name="KSO_WM_UNIT_ID" val="_11*i*1"/>
  <p:tag name="KSO_WM_UNIT_LAYERLEVEL" val="1"/>
  <p:tag name="KSO_WM_TAG_VERSION" val="1.0"/>
</p:tagLst>
</file>

<file path=ppt/tags/tag69.xml><?xml version="1.0" encoding="utf-8"?>
<p:tagLst xmlns:p="http://schemas.openxmlformats.org/presentationml/2006/main">
  <p:tag name="KSO_WM_BEAUTIFY_FLAG" val="#wm#"/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2"/>
  <p:tag name="KSO_WM_UNIT_ID" val="_11*i*2"/>
  <p:tag name="KSO_WM_UNIT_LAYERLEVEL" val="1"/>
  <p:tag name="KSO_WM_TAG_VERSION" val="1.0"/>
</p:tagLst>
</file>

<file path=ppt/tags/tag70.xml><?xml version="1.0" encoding="utf-8"?>
<p:tagLst xmlns:p="http://schemas.openxmlformats.org/presentationml/2006/main">
  <p:tag name="KSO_WM_BEAUTIFY_FLAG" val="#wm#"/>
  <p:tag name="KSO_WM_UNIT_HIGHLIGHT" val="0"/>
  <p:tag name="KSO_WM_UNIT_COMPATIBLE" val="0"/>
  <p:tag name="KSO_WM_UNIT_DIAGRAM_ISNUMVISUAL" val="0"/>
  <p:tag name="KSO_WM_UNIT_DIAGRAM_ISREFERUNIT" val="0"/>
  <p:tag name="KSO_WM_UNIT_ID" val="_11*i*3"/>
  <p:tag name="KSO_WM_UNIT_LAYERLEVEL" val="1"/>
  <p:tag name="KSO_WM_TAG_VERSION" val="1.0"/>
  <p:tag name="KSO_WM_UNIT_TYPE" val="i"/>
  <p:tag name="KSO_WM_UNIT_INDEX" val="3"/>
</p:tagLst>
</file>

<file path=ppt/tags/tag71.xml><?xml version="1.0" encoding="utf-8"?>
<p:tagLst xmlns:p="http://schemas.openxmlformats.org/presentationml/2006/main">
  <p:tag name="KSO_WM_BEAUTIFY_FLAG" val="#wm#"/>
  <p:tag name="KSO_WM_UNIT_HIGHLIGHT" val="0"/>
  <p:tag name="KSO_WM_UNIT_COMPATIBLE" val="0"/>
  <p:tag name="KSO_WM_UNIT_DIAGRAM_ISNUMVISUAL" val="0"/>
  <p:tag name="KSO_WM_UNIT_DIAGRAM_ISREFERUNIT" val="0"/>
  <p:tag name="KSO_WM_UNIT_ID" val="_11*i*4"/>
  <p:tag name="KSO_WM_UNIT_LAYERLEVEL" val="1"/>
  <p:tag name="KSO_WM_TAG_VERSION" val="1.0"/>
  <p:tag name="KSO_WM_UNIT_TYPE" val="i"/>
  <p:tag name="KSO_WM_UNIT_INDEX" val="4"/>
</p:tagLst>
</file>

<file path=ppt/tags/tag72.xml><?xml version="1.0" encoding="utf-8"?>
<p:tagLst xmlns:p="http://schemas.openxmlformats.org/presentationml/2006/main">
  <p:tag name="KSO_WM_BEAUTIFY_FLAG" val="#wm#"/>
  <p:tag name="KSO_WM_UNIT_HIGHLIGHT" val="0"/>
  <p:tag name="KSO_WM_UNIT_COMPATIBLE" val="0"/>
  <p:tag name="KSO_WM_UNIT_DIAGRAM_ISNUMVISUAL" val="0"/>
  <p:tag name="KSO_WM_UNIT_DIAGRAM_ISREFERUNIT" val="0"/>
  <p:tag name="KSO_WM_UNIT_ID" val="_11*i*5"/>
  <p:tag name="KSO_WM_UNIT_LAYERLEVEL" val="1"/>
  <p:tag name="KSO_WM_TAG_VERSION" val="1.0"/>
  <p:tag name="KSO_WM_UNIT_TYPE" val="i"/>
  <p:tag name="KSO_WM_UNIT_INDEX" val="5"/>
</p:tagLst>
</file>

<file path=ppt/tags/tag73.xml><?xml version="1.0" encoding="utf-8"?>
<p:tagLst xmlns:p="http://schemas.openxmlformats.org/presentationml/2006/main">
  <p:tag name="KSO_WM_UNIT_ISCONTENTSTITLE" val="0"/>
  <p:tag name="KSO_WM_UNIT_ISNUMDGMTITLE" val="0"/>
  <p:tag name="KSO_WM_UNIT_PRESET_TEXT" val="感谢观看"/>
  <p:tag name="KSO_WM_UNIT_NOCLEAR" val="0"/>
  <p:tag name="KSO_WM_UNIT_VALUE" val="10"/>
  <p:tag name="KSO_WM_UNIT_HIGHLIGHT" val="0"/>
  <p:tag name="KSO_WM_UNIT_COMPATIBLE" val="0"/>
  <p:tag name="KSO_WM_UNIT_DIAGRAM_ISNUMVISUAL" val="0"/>
  <p:tag name="KSO_WM_UNIT_DIAGRAM_ISREFERUNIT" val="0"/>
  <p:tag name="KSO_WM_UNIT_TYPE" val="a"/>
  <p:tag name="KSO_WM_UNIT_INDEX" val="1"/>
  <p:tag name="KSO_WM_UNIT_ID" val="_11*a*1"/>
  <p:tag name="KSO_WM_UNIT_LAYERLEVEL" val="1"/>
  <p:tag name="KSO_WM_TAG_VERSION" val="1.0"/>
  <p:tag name="KSO_WM_BEAUTIFY_FLAG" val="#wm#"/>
  <p:tag name="KSO_WM_UNIT_CONTENT_GROUP_TYPE" val="contentchip"/>
</p:tagLst>
</file>

<file path=ppt/tags/tag74.xml><?xml version="1.0" encoding="utf-8"?>
<p:tagLst xmlns:p="http://schemas.openxmlformats.org/presentationml/2006/main">
  <p:tag name="KSO_WM_UNIT_SUBTYPE" val="b"/>
  <p:tag name="KSO_WM_UNIT_PRESET_TEXT" val="汇报人：稻小壳"/>
  <p:tag name="KSO_WM_UNIT_NOCLEAR" val="0"/>
  <p:tag name="KSO_WM_UNIT_VALUE" val="60"/>
  <p:tag name="KSO_WM_UNIT_HIGHLIGHT" val="0"/>
  <p:tag name="KSO_WM_UNIT_COMPATIBLE" val="0"/>
  <p:tag name="KSO_WM_UNIT_DIAGRAM_ISNUMVISUAL" val="0"/>
  <p:tag name="KSO_WM_UNIT_DIAGRAM_ISREFERUNIT" val="0"/>
  <p:tag name="KSO_WM_UNIT_TYPE" val="f"/>
  <p:tag name="KSO_WM_UNIT_INDEX" val="1"/>
  <p:tag name="KSO_WM_UNIT_ID" val="_11*f*1"/>
  <p:tag name="KSO_WM_UNIT_LAYERLEVEL" val="1"/>
  <p:tag name="KSO_WM_TAG_VERSION" val="1.0"/>
  <p:tag name="KSO_WM_BEAUTIFY_FLAG" val="#wm#"/>
  <p:tag name="KSO_WM_UNIT_CONTENT_GROUP_TYPE" val="contentchip"/>
</p:tagLst>
</file>

<file path=ppt/tags/tag7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7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7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7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i*1"/>
  <p:tag name="KSO_WM_UNIT_LAYERLEVEL" val="1"/>
  <p:tag name="KSO_WM_TAG_VERSION" val="1.0"/>
  <p:tag name="KSO_WM_BEAUTIFY_FLAG" val="#wm#"/>
  <p:tag name="KSO_WM_UNIT_CONTENT_GROUP_TYPE" val="titlestyle"/>
  <p:tag name="KSO_WM_UNIT_TYPE" val="i"/>
  <p:tag name="KSO_WM_UNIT_INDEX" val="1"/>
</p:tagLst>
</file>

<file path=ppt/tags/tag7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8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8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8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  <p:tag name="KSO_WM_TEMPLATE_CATEGORY" val="custom"/>
  <p:tag name="KSO_WM_TEMPLATE_INDEX" val="20230287"/>
</p:tagLst>
</file>

<file path=ppt/tags/tag8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  <p:tag name="KSO_WM_TEMPLATE_CATEGORY" val="custom"/>
  <p:tag name="KSO_WM_TEMPLATE_INDEX" val="20230287"/>
</p:tagLst>
</file>

<file path=ppt/tags/tag84.xml><?xml version="1.0" encoding="utf-8"?>
<p:tagLst xmlns:p="http://schemas.openxmlformats.org/presentationml/2006/main">
  <p:tag name="KSO_WM_TEMPLATE_SUBCATEGORY" val="29"/>
  <p:tag name="KSO_WM_TEMPLATE_MASTER_TYPE" val="0"/>
  <p:tag name="KSO_WM_TEMPLATE_COLOR_TYPE" val="0"/>
  <p:tag name="KSO_WM_TAG_VERSION" val="1.0"/>
  <p:tag name="KSO_WM_BEAUTIFY_FLAG" val="#wm#"/>
  <p:tag name="KSO_WM_TEMPLATE_CATEGORY" val="custom"/>
  <p:tag name="KSO_WM_TEMPLATE_INDEX" val="20230287"/>
  <p:tag name="KSO_WM_TEMPLATE_THUMBS_INDEX" val="1、11"/>
</p:tagLst>
</file>

<file path=ppt/tags/tag85.xml><?xml version="1.0" encoding="utf-8"?>
<p:tagLst xmlns:p="http://schemas.openxmlformats.org/presentationml/2006/main">
  <p:tag name="KSO_WM_BEAUTIFY_FLAG" val="#wm#"/>
  <p:tag name="KSO_WM_TEMPLATE_CATEGORY" val="custom"/>
  <p:tag name="KSO_WM_TEMPLATE_INDEX" val="20230287"/>
</p:tagLst>
</file>

<file path=ppt/theme/theme1.xml><?xml version="1.0" encoding="utf-8"?>
<a:theme xmlns:a="http://schemas.openxmlformats.org/drawingml/2006/main" name="WPS">
  <a:themeElements>
    <a:clrScheme name="WPS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874CB"/>
      </a:accent1>
      <a:accent2>
        <a:srgbClr val="EE822F"/>
      </a:accent2>
      <a:accent3>
        <a:srgbClr val="F2BA02"/>
      </a:accent3>
      <a:accent4>
        <a:srgbClr val="75BD42"/>
      </a:accent4>
      <a:accent5>
        <a:srgbClr val="30C0B4"/>
      </a:accent5>
      <a:accent6>
        <a:srgbClr val="E54C5E"/>
      </a:accent6>
      <a:hlink>
        <a:srgbClr val="0026E5"/>
      </a:hlink>
      <a:folHlink>
        <a:srgbClr val="7E1FAD"/>
      </a:folHlink>
    </a:clrScheme>
    <a:fontScheme name="WPS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微软雅黑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微软雅黑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WPS">
      <a:fillStyleLst>
        <a:solidFill>
          <a:schemeClr val="phClr"/>
        </a:solidFill>
        <a:gradFill>
          <a:gsLst>
            <a:gs pos="0">
              <a:schemeClr val="phClr">
                <a:lumOff val="17500"/>
              </a:schemeClr>
            </a:gs>
            <a:gs pos="100000">
              <a:schemeClr val="phClr"/>
            </a:gs>
          </a:gsLst>
          <a:lin ang="2700000" scaled="0"/>
        </a:gradFill>
        <a:gradFill>
          <a:gsLst>
            <a:gs pos="0">
              <a:schemeClr val="phClr">
                <a:hueOff val="-2520000"/>
              </a:schemeClr>
            </a:gs>
            <a:gs pos="100000">
              <a:schemeClr val="phClr"/>
            </a:gs>
          </a:gsLst>
          <a:lin ang="27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gradFill>
            <a:gsLst>
              <a:gs pos="0">
                <a:schemeClr val="phClr">
                  <a:hueOff val="-4200000"/>
                </a:schemeClr>
              </a:gs>
              <a:gs pos="100000">
                <a:schemeClr val="phClr"/>
              </a:gs>
            </a:gsLst>
            <a:lin ang="2700000" scaled="1"/>
          </a:gradFill>
          <a:prstDash val="solid"/>
          <a:miter lim="800000"/>
        </a:ln>
      </a:lnStyleLst>
      <a:effectStyleLst>
        <a:effectStyle>
          <a:effectLst>
            <a:outerShdw blurRad="101600" dist="50800" dir="5400000" algn="ctr" rotWithShape="0">
              <a:schemeClr val="phClr">
                <a:alpha val="60000"/>
              </a:schemeClr>
            </a:outerShdw>
          </a:effectLst>
        </a:effectStyle>
        <a:effectStyle>
          <a:effectLst>
            <a:reflection stA="50000" endA="300" endPos="40000" dist="25400" dir="5400000" sy="-100000" algn="bl" rotWithShape="0"/>
          </a:effectLst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Office 主题">
  <a:themeElements>
    <a:clrScheme name="自定义 61">
      <a:dk1>
        <a:srgbClr val="000000"/>
      </a:dk1>
      <a:lt1>
        <a:srgbClr val="FFFFFF"/>
      </a:lt1>
      <a:dk2>
        <a:srgbClr val="603A33"/>
      </a:dk2>
      <a:lt2>
        <a:srgbClr val="FFFBEF"/>
      </a:lt2>
      <a:accent1>
        <a:srgbClr val="EE595D"/>
      </a:accent1>
      <a:accent2>
        <a:srgbClr val="428894"/>
      </a:accent2>
      <a:accent3>
        <a:srgbClr val="F48562"/>
      </a:accent3>
      <a:accent4>
        <a:srgbClr val="F7A56D"/>
      </a:accent4>
      <a:accent5>
        <a:srgbClr val="FCC378"/>
      </a:accent5>
      <a:accent6>
        <a:srgbClr val="FCD36C"/>
      </a:accent6>
      <a:hlink>
        <a:srgbClr val="0563C1"/>
      </a:hlink>
      <a:folHlink>
        <a:srgbClr val="954F72"/>
      </a:folHlink>
    </a:clrScheme>
    <a:fontScheme name="稻壳儿-常规宋体05">
      <a:majorFont>
        <a:latin typeface="汉仪书宋二简"/>
        <a:ea typeface="汉仪书宋二简"/>
        <a:cs typeface=""/>
      </a:majorFont>
      <a:minorFont>
        <a:latin typeface="MiSans Normal"/>
        <a:ea typeface="MiSans Normal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chemeClr val="bg1"/>
        </a:solidFill>
        <a:ln>
          <a:solidFill>
            <a:schemeClr val="accent2"/>
          </a:solidFill>
          <a:prstDash val="solid"/>
        </a:ln>
      </a:spPr>
      <a:bodyPr wrap="square" rtlCol="0" anchor="ctr">
        <a:noAutofit/>
      </a:bodyPr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WPS 演示</Application>
  <PresentationFormat>宽屏</PresentationFormat>
  <Paragraphs>0</Paragraphs>
  <Slides>1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9</vt:i4>
      </vt:variant>
      <vt:variant>
        <vt:lpstr>主题</vt:lpstr>
      </vt:variant>
      <vt:variant>
        <vt:i4>2</vt:i4>
      </vt:variant>
      <vt:variant>
        <vt:lpstr>幻灯片标题</vt:lpstr>
      </vt:variant>
      <vt:variant>
        <vt:i4>1</vt:i4>
      </vt:variant>
    </vt:vector>
  </HeadingPairs>
  <TitlesOfParts>
    <vt:vector size="12" baseType="lpstr">
      <vt:lpstr>Arial</vt:lpstr>
      <vt:lpstr>宋体</vt:lpstr>
      <vt:lpstr>Wingdings</vt:lpstr>
      <vt:lpstr>MiSans Normal</vt:lpstr>
      <vt:lpstr>Wingdings</vt:lpstr>
      <vt:lpstr>汉仪书宋二简</vt:lpstr>
      <vt:lpstr>微软雅黑</vt:lpstr>
      <vt:lpstr>Arial Unicode MS</vt:lpstr>
      <vt:lpstr>Calibri</vt:lpstr>
      <vt:lpstr>WPS</vt:lpstr>
      <vt:lpstr>1_Office 主题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mulangqiou</dc:creator>
  <cp:lastModifiedBy>牛小半半</cp:lastModifiedBy>
  <cp:revision>13</cp:revision>
  <dcterms:created xsi:type="dcterms:W3CDTF">2023-08-09T12:44:00Z</dcterms:created>
  <dcterms:modified xsi:type="dcterms:W3CDTF">2026-09-09T02:11:03Z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2052-12.1.0.28505</vt:lpwstr>
  </property>
  <property fmtid="{D5CDD505-2E9C-101B-9397-08002B2CF9AE}" pid="3" name="ICV">
    <vt:lpwstr>8CF5F7BB820A411BB2E65A085BEC26D1_13</vt:lpwstr>
  </property>
</Properties>
</file>